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handoutMasterIdLst>
    <p:handoutMasterId r:id="rId14"/>
  </p:handoutMasterIdLst>
  <p:sldIdLst>
    <p:sldId id="257" r:id="rId2"/>
    <p:sldId id="279" r:id="rId3"/>
    <p:sldId id="259" r:id="rId4"/>
    <p:sldId id="261" r:id="rId5"/>
    <p:sldId id="265" r:id="rId6"/>
    <p:sldId id="267" r:id="rId7"/>
    <p:sldId id="278" r:id="rId8"/>
    <p:sldId id="273" r:id="rId9"/>
    <p:sldId id="274" r:id="rId10"/>
    <p:sldId id="275" r:id="rId11"/>
    <p:sldId id="276" r:id="rId12"/>
    <p:sldId id="271"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ABD04"/>
    <a:srgbClr val="FFFFFF"/>
    <a:srgbClr val="FDE7A1"/>
    <a:srgbClr val="171C12"/>
    <a:srgbClr val="15608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notesViewPr>
    <p:cSldViewPr snapToGrid="0">
      <p:cViewPr varScale="1">
        <p:scale>
          <a:sx n="62" d="100"/>
          <a:sy n="62" d="100"/>
        </p:scale>
        <p:origin x="3226" y="77"/>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69CB6D3-045B-8596-F4AB-1A0C3D2D23F8}"/>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a:extLst>
              <a:ext uri="{FF2B5EF4-FFF2-40B4-BE49-F238E27FC236}">
                <a16:creationId xmlns:a16="http://schemas.microsoft.com/office/drawing/2014/main" id="{553D4DAE-B74A-2A28-BC4C-B1A93404986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FEBDB60-D7DF-4CB4-B35C-C1A3A630797D}" type="datetimeFigureOut">
              <a:rPr lang="en-IN" smtClean="0"/>
              <a:t>05-05-2024</a:t>
            </a:fld>
            <a:endParaRPr lang="en-IN"/>
          </a:p>
        </p:txBody>
      </p:sp>
      <p:sp>
        <p:nvSpPr>
          <p:cNvPr id="4" name="Footer Placeholder 3">
            <a:extLst>
              <a:ext uri="{FF2B5EF4-FFF2-40B4-BE49-F238E27FC236}">
                <a16:creationId xmlns:a16="http://schemas.microsoft.com/office/drawing/2014/main" id="{CC6EAE6C-22B4-6EBA-0428-394F8C580F5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a:extLst>
              <a:ext uri="{FF2B5EF4-FFF2-40B4-BE49-F238E27FC236}">
                <a16:creationId xmlns:a16="http://schemas.microsoft.com/office/drawing/2014/main" id="{BEB73BEB-CBB9-7495-7335-F2A841800A5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A858800-5F6E-4ED2-A596-C8A67538F8D5}" type="slidenum">
              <a:rPr lang="en-IN" smtClean="0"/>
              <a:t>‹#›</a:t>
            </a:fld>
            <a:endParaRPr lang="en-IN"/>
          </a:p>
        </p:txBody>
      </p:sp>
    </p:spTree>
    <p:extLst>
      <p:ext uri="{BB962C8B-B14F-4D97-AF65-F5344CB8AC3E}">
        <p14:creationId xmlns:p14="http://schemas.microsoft.com/office/powerpoint/2010/main" val="962737112"/>
      </p:ext>
    </p:extLst>
  </p:cSld>
  <p:clrMap bg1="lt1" tx1="dk1" bg2="lt2" tx2="dk2" accent1="accent1" accent2="accent2" accent3="accent3" accent4="accent4" accent5="accent5" accent6="accent6" hlink="hlink" folHlink="folHlink"/>
</p:handoutMaster>
</file>

<file path=ppt/media/image1.jpeg>
</file>

<file path=ppt/media/image10.jpg>
</file>

<file path=ppt/media/image11.jpg>
</file>

<file path=ppt/media/image2.jpeg>
</file>

<file path=ppt/media/image3.png>
</file>

<file path=ppt/media/image4.jpeg>
</file>

<file path=ppt/media/image5.png>
</file>

<file path=ppt/media/image6.jpg>
</file>

<file path=ppt/media/image7.png>
</file>

<file path=ppt/media/image8.sv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1F812-AAE2-F505-F382-61247AD842F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6BB56599-09FD-1728-FCF7-320A4B8CE28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E10E5F45-6017-3D72-93CE-84D40D5409B5}"/>
              </a:ext>
            </a:extLst>
          </p:cNvPr>
          <p:cNvSpPr>
            <a:spLocks noGrp="1"/>
          </p:cNvSpPr>
          <p:nvPr>
            <p:ph type="dt" sz="half" idx="10"/>
          </p:nvPr>
        </p:nvSpPr>
        <p:spPr/>
        <p:txBody>
          <a:bodyPr/>
          <a:lstStyle/>
          <a:p>
            <a:fld id="{F5AE6EFA-CAE9-489E-8A38-D8BD2E3CF5C9}" type="datetimeFigureOut">
              <a:rPr lang="en-IN" smtClean="0"/>
              <a:t>05-05-2024</a:t>
            </a:fld>
            <a:endParaRPr lang="en-IN"/>
          </a:p>
        </p:txBody>
      </p:sp>
      <p:sp>
        <p:nvSpPr>
          <p:cNvPr id="5" name="Footer Placeholder 4">
            <a:extLst>
              <a:ext uri="{FF2B5EF4-FFF2-40B4-BE49-F238E27FC236}">
                <a16:creationId xmlns:a16="http://schemas.microsoft.com/office/drawing/2014/main" id="{80F9145B-EC88-F86E-6A70-2391C7FFCE7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166A651-CD54-EF10-F5E7-2E3FCE38FAAF}"/>
              </a:ext>
            </a:extLst>
          </p:cNvPr>
          <p:cNvSpPr>
            <a:spLocks noGrp="1"/>
          </p:cNvSpPr>
          <p:nvPr>
            <p:ph type="sldNum" sz="quarter" idx="12"/>
          </p:nvPr>
        </p:nvSpPr>
        <p:spPr/>
        <p:txBody>
          <a:bodyPr/>
          <a:lstStyle/>
          <a:p>
            <a:fld id="{BE78C234-C3B5-46CF-88B5-C8A63F3EB1D9}" type="slidenum">
              <a:rPr lang="en-IN" smtClean="0"/>
              <a:t>‹#›</a:t>
            </a:fld>
            <a:endParaRPr lang="en-IN"/>
          </a:p>
        </p:txBody>
      </p:sp>
    </p:spTree>
    <p:extLst>
      <p:ext uri="{BB962C8B-B14F-4D97-AF65-F5344CB8AC3E}">
        <p14:creationId xmlns:p14="http://schemas.microsoft.com/office/powerpoint/2010/main" val="25626507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8_Blank">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id="{62335E03-5246-B1A5-7420-C2236E032D56}"/>
              </a:ext>
            </a:extLst>
          </p:cNvPr>
          <p:cNvSpPr>
            <a:spLocks noGrp="1"/>
          </p:cNvSpPr>
          <p:nvPr>
            <p:ph type="pic" sz="quarter" idx="10"/>
          </p:nvPr>
        </p:nvSpPr>
        <p:spPr>
          <a:xfrm>
            <a:off x="0" y="0"/>
            <a:ext cx="12192000" cy="6858000"/>
          </a:xfrm>
        </p:spPr>
        <p:txBody>
          <a:bodyPr/>
          <a:lstStyle/>
          <a:p>
            <a:endParaRPr lang="en-IN"/>
          </a:p>
        </p:txBody>
      </p:sp>
    </p:spTree>
    <p:extLst>
      <p:ext uri="{BB962C8B-B14F-4D97-AF65-F5344CB8AC3E}">
        <p14:creationId xmlns:p14="http://schemas.microsoft.com/office/powerpoint/2010/main" val="29990393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7_Blank">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8FC7B502-6295-2B72-EDA4-C4E7EFDED78C}"/>
              </a:ext>
            </a:extLst>
          </p:cNvPr>
          <p:cNvSpPr/>
          <p:nvPr userDrawn="1"/>
        </p:nvSpPr>
        <p:spPr>
          <a:xfrm>
            <a:off x="5334002" y="0"/>
            <a:ext cx="6857998" cy="13669108"/>
          </a:xfrm>
          <a:custGeom>
            <a:avLst/>
            <a:gdLst>
              <a:gd name="connsiteX0" fmla="*/ 6819859 w 6857998"/>
              <a:gd name="connsiteY0" fmla="*/ 13780415 h 13780416"/>
              <a:gd name="connsiteX1" fmla="*/ 6819939 w 6857998"/>
              <a:gd name="connsiteY1" fmla="*/ 13780415 h 13780416"/>
              <a:gd name="connsiteX2" fmla="*/ 6819899 w 6857998"/>
              <a:gd name="connsiteY2" fmla="*/ 13780416 h 13780416"/>
              <a:gd name="connsiteX3" fmla="*/ 6819899 w 6857998"/>
              <a:gd name="connsiteY3" fmla="*/ 0 h 13780416"/>
              <a:gd name="connsiteX4" fmla="*/ 6857998 w 6857998"/>
              <a:gd name="connsiteY4" fmla="*/ 974 h 13780416"/>
              <a:gd name="connsiteX5" fmla="*/ 6857998 w 6857998"/>
              <a:gd name="connsiteY5" fmla="*/ 6934200 h 13780416"/>
              <a:gd name="connsiteX6" fmla="*/ 1101 w 6857998"/>
              <a:gd name="connsiteY6" fmla="*/ 6934200 h 13780416"/>
              <a:gd name="connsiteX7" fmla="*/ 0 w 6857998"/>
              <a:gd name="connsiteY7" fmla="*/ 6890208 h 13780416"/>
              <a:gd name="connsiteX8" fmla="*/ 6819899 w 6857998"/>
              <a:gd name="connsiteY8" fmla="*/ 0 h 1378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57998" h="13780416">
                <a:moveTo>
                  <a:pt x="6819859" y="13780415"/>
                </a:moveTo>
                <a:lnTo>
                  <a:pt x="6819939" y="13780415"/>
                </a:lnTo>
                <a:lnTo>
                  <a:pt x="6819899" y="13780416"/>
                </a:lnTo>
                <a:close/>
                <a:moveTo>
                  <a:pt x="6819899" y="0"/>
                </a:moveTo>
                <a:lnTo>
                  <a:pt x="6857998" y="974"/>
                </a:lnTo>
                <a:lnTo>
                  <a:pt x="6857998" y="6934200"/>
                </a:lnTo>
                <a:lnTo>
                  <a:pt x="1101" y="6934200"/>
                </a:lnTo>
                <a:lnTo>
                  <a:pt x="0" y="6890208"/>
                </a:lnTo>
                <a:cubicBezTo>
                  <a:pt x="0" y="3084852"/>
                  <a:pt x="3053372" y="0"/>
                  <a:pt x="6819899" y="0"/>
                </a:cubicBezTo>
                <a:close/>
              </a:path>
            </a:pathLst>
          </a:custGeom>
          <a:solidFill>
            <a:srgbClr val="FABD04"/>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Tree>
    <p:extLst>
      <p:ext uri="{BB962C8B-B14F-4D97-AF65-F5344CB8AC3E}">
        <p14:creationId xmlns:p14="http://schemas.microsoft.com/office/powerpoint/2010/main" val="33382492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C04E321E-1316-0206-8559-452DA9BD592A}"/>
              </a:ext>
            </a:extLst>
          </p:cNvPr>
          <p:cNvSpPr/>
          <p:nvPr userDrawn="1"/>
        </p:nvSpPr>
        <p:spPr>
          <a:xfrm>
            <a:off x="0" y="0"/>
            <a:ext cx="3480619" cy="4699819"/>
          </a:xfrm>
          <a:prstGeom prst="rect">
            <a:avLst/>
          </a:prstGeom>
          <a:solidFill>
            <a:srgbClr val="FABD0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7801B9E4-9D86-A9D9-3FDF-2AF901B4D7E3}"/>
              </a:ext>
            </a:extLst>
          </p:cNvPr>
          <p:cNvSpPr/>
          <p:nvPr userDrawn="1"/>
        </p:nvSpPr>
        <p:spPr>
          <a:xfrm>
            <a:off x="0" y="0"/>
            <a:ext cx="835742" cy="835742"/>
          </a:xfrm>
          <a:prstGeom prst="rect">
            <a:avLst/>
          </a:prstGeom>
          <a:solidFill>
            <a:srgbClr val="171C1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7" name="Group 6">
            <a:extLst>
              <a:ext uri="{FF2B5EF4-FFF2-40B4-BE49-F238E27FC236}">
                <a16:creationId xmlns:a16="http://schemas.microsoft.com/office/drawing/2014/main" id="{DC416A87-D5AC-1017-7241-1E5CF9B2C17B}"/>
              </a:ext>
            </a:extLst>
          </p:cNvPr>
          <p:cNvGrpSpPr/>
          <p:nvPr userDrawn="1"/>
        </p:nvGrpSpPr>
        <p:grpSpPr>
          <a:xfrm>
            <a:off x="268629" y="263654"/>
            <a:ext cx="292440" cy="300852"/>
            <a:chOff x="268629" y="263654"/>
            <a:chExt cx="292440" cy="300852"/>
          </a:xfrm>
        </p:grpSpPr>
        <p:sp>
          <p:nvSpPr>
            <p:cNvPr id="8" name="Rectangle: Rounded Corners 7">
              <a:extLst>
                <a:ext uri="{FF2B5EF4-FFF2-40B4-BE49-F238E27FC236}">
                  <a16:creationId xmlns:a16="http://schemas.microsoft.com/office/drawing/2014/main" id="{58D3FCB0-E9D2-6B29-09B9-A184BBE1BCF8}"/>
                </a:ext>
              </a:extLst>
            </p:cNvPr>
            <p:cNvSpPr/>
            <p:nvPr/>
          </p:nvSpPr>
          <p:spPr>
            <a:xfrm rot="1815329">
              <a:off x="268629" y="263654"/>
              <a:ext cx="48599" cy="300852"/>
            </a:xfrm>
            <a:prstGeom prst="roundRect">
              <a:avLst>
                <a:gd name="adj" fmla="val 50000"/>
              </a:avLst>
            </a:prstGeom>
            <a:solidFill>
              <a:srgbClr val="FABD0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Rectangle: Rounded Corners 8">
              <a:extLst>
                <a:ext uri="{FF2B5EF4-FFF2-40B4-BE49-F238E27FC236}">
                  <a16:creationId xmlns:a16="http://schemas.microsoft.com/office/drawing/2014/main" id="{CD995944-6719-CA0D-63C1-8845746A40E3}"/>
                </a:ext>
              </a:extLst>
            </p:cNvPr>
            <p:cNvSpPr/>
            <p:nvPr/>
          </p:nvSpPr>
          <p:spPr>
            <a:xfrm rot="1815329">
              <a:off x="390549" y="263654"/>
              <a:ext cx="48599" cy="300852"/>
            </a:xfrm>
            <a:prstGeom prst="roundRect">
              <a:avLst>
                <a:gd name="adj" fmla="val 50000"/>
              </a:avLst>
            </a:prstGeom>
            <a:solidFill>
              <a:srgbClr val="FABD0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Rectangle: Rounded Corners 9">
              <a:extLst>
                <a:ext uri="{FF2B5EF4-FFF2-40B4-BE49-F238E27FC236}">
                  <a16:creationId xmlns:a16="http://schemas.microsoft.com/office/drawing/2014/main" id="{66C1B7C2-E569-CF85-D0C0-1683919EEEF1}"/>
                </a:ext>
              </a:extLst>
            </p:cNvPr>
            <p:cNvSpPr/>
            <p:nvPr/>
          </p:nvSpPr>
          <p:spPr>
            <a:xfrm rot="1815329">
              <a:off x="512470" y="263654"/>
              <a:ext cx="48599" cy="300852"/>
            </a:xfrm>
            <a:prstGeom prst="roundRect">
              <a:avLst>
                <a:gd name="adj" fmla="val 50000"/>
              </a:avLst>
            </a:prstGeom>
            <a:solidFill>
              <a:srgbClr val="FABD0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14" name="Picture Placeholder 13">
            <a:extLst>
              <a:ext uri="{FF2B5EF4-FFF2-40B4-BE49-F238E27FC236}">
                <a16:creationId xmlns:a16="http://schemas.microsoft.com/office/drawing/2014/main" id="{3E7A6635-1731-6CDC-FDC9-B305494FFEE1}"/>
              </a:ext>
            </a:extLst>
          </p:cNvPr>
          <p:cNvSpPr>
            <a:spLocks noGrp="1"/>
          </p:cNvSpPr>
          <p:nvPr>
            <p:ph type="pic" sz="quarter" idx="10"/>
          </p:nvPr>
        </p:nvSpPr>
        <p:spPr>
          <a:xfrm>
            <a:off x="6655443" y="0"/>
            <a:ext cx="5536557" cy="6858000"/>
          </a:xfrm>
          <a:custGeom>
            <a:avLst/>
            <a:gdLst>
              <a:gd name="connsiteX0" fmla="*/ 0 w 5536557"/>
              <a:gd name="connsiteY0" fmla="*/ 0 h 6858000"/>
              <a:gd name="connsiteX1" fmla="*/ 5536557 w 5536557"/>
              <a:gd name="connsiteY1" fmla="*/ 0 h 6858000"/>
              <a:gd name="connsiteX2" fmla="*/ 5536557 w 5536557"/>
              <a:gd name="connsiteY2" fmla="*/ 6858000 h 6858000"/>
              <a:gd name="connsiteX3" fmla="*/ 0 w 55365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536557" h="6858000">
                <a:moveTo>
                  <a:pt x="0" y="0"/>
                </a:moveTo>
                <a:lnTo>
                  <a:pt x="5536557" y="0"/>
                </a:lnTo>
                <a:lnTo>
                  <a:pt x="5536557" y="6858000"/>
                </a:lnTo>
                <a:lnTo>
                  <a:pt x="0" y="6858000"/>
                </a:lnTo>
                <a:close/>
              </a:path>
            </a:pathLst>
          </a:custGeom>
        </p:spPr>
        <p:txBody>
          <a:bodyPr wrap="square">
            <a:noAutofit/>
          </a:bodyPr>
          <a:lstStyle/>
          <a:p>
            <a:endParaRPr lang="en-IN"/>
          </a:p>
        </p:txBody>
      </p:sp>
      <p:grpSp>
        <p:nvGrpSpPr>
          <p:cNvPr id="11" name="Group 10">
            <a:extLst>
              <a:ext uri="{FF2B5EF4-FFF2-40B4-BE49-F238E27FC236}">
                <a16:creationId xmlns:a16="http://schemas.microsoft.com/office/drawing/2014/main" id="{47F81797-5C21-B879-39AC-96F513F6C48F}"/>
              </a:ext>
            </a:extLst>
          </p:cNvPr>
          <p:cNvGrpSpPr/>
          <p:nvPr userDrawn="1"/>
        </p:nvGrpSpPr>
        <p:grpSpPr>
          <a:xfrm>
            <a:off x="1409952" y="5549872"/>
            <a:ext cx="2014557" cy="532632"/>
            <a:chOff x="1039560" y="5248929"/>
            <a:chExt cx="2014557" cy="532632"/>
          </a:xfrm>
        </p:grpSpPr>
        <p:sp>
          <p:nvSpPr>
            <p:cNvPr id="3" name="Rectangle: Rounded Corners 2">
              <a:extLst>
                <a:ext uri="{FF2B5EF4-FFF2-40B4-BE49-F238E27FC236}">
                  <a16:creationId xmlns:a16="http://schemas.microsoft.com/office/drawing/2014/main" id="{0E183F40-64D3-8401-E541-C49A56BAC762}"/>
                </a:ext>
              </a:extLst>
            </p:cNvPr>
            <p:cNvSpPr/>
            <p:nvPr/>
          </p:nvSpPr>
          <p:spPr>
            <a:xfrm>
              <a:off x="1039560" y="5271876"/>
              <a:ext cx="2014557" cy="509685"/>
            </a:xfrm>
            <a:prstGeom prst="roundRect">
              <a:avLst>
                <a:gd name="adj" fmla="val 49806"/>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Rectangle: Rounded Corners 3">
              <a:extLst>
                <a:ext uri="{FF2B5EF4-FFF2-40B4-BE49-F238E27FC236}">
                  <a16:creationId xmlns:a16="http://schemas.microsoft.com/office/drawing/2014/main" id="{5EB72C16-B820-1854-80F5-8715C4B2BCFF}"/>
                </a:ext>
              </a:extLst>
            </p:cNvPr>
            <p:cNvSpPr/>
            <p:nvPr/>
          </p:nvSpPr>
          <p:spPr>
            <a:xfrm>
              <a:off x="1039560" y="5248929"/>
              <a:ext cx="2014557" cy="509685"/>
            </a:xfrm>
            <a:prstGeom prst="roundRect">
              <a:avLst>
                <a:gd name="adj" fmla="val 49806"/>
              </a:avLst>
            </a:prstGeom>
            <a:solidFill>
              <a:srgbClr val="FABD0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spTree>
    <p:extLst>
      <p:ext uri="{BB962C8B-B14F-4D97-AF65-F5344CB8AC3E}">
        <p14:creationId xmlns:p14="http://schemas.microsoft.com/office/powerpoint/2010/main" val="41558588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ED124E3-3162-F397-4D44-46A1100D7313}"/>
              </a:ext>
            </a:extLst>
          </p:cNvPr>
          <p:cNvSpPr/>
          <p:nvPr userDrawn="1"/>
        </p:nvSpPr>
        <p:spPr>
          <a:xfrm>
            <a:off x="0" y="658761"/>
            <a:ext cx="1750142" cy="1484671"/>
          </a:xfrm>
          <a:prstGeom prst="rect">
            <a:avLst/>
          </a:prstGeom>
          <a:solidFill>
            <a:srgbClr val="FABD0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id="{8D51B155-0065-204F-FA32-B8F601D78AC4}"/>
              </a:ext>
            </a:extLst>
          </p:cNvPr>
          <p:cNvSpPr/>
          <p:nvPr userDrawn="1"/>
        </p:nvSpPr>
        <p:spPr>
          <a:xfrm>
            <a:off x="9301316" y="0"/>
            <a:ext cx="2890684" cy="6858000"/>
          </a:xfrm>
          <a:prstGeom prst="rect">
            <a:avLst/>
          </a:prstGeom>
          <a:solidFill>
            <a:srgbClr val="FABD0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4" name="Straight Connector 3">
            <a:extLst>
              <a:ext uri="{FF2B5EF4-FFF2-40B4-BE49-F238E27FC236}">
                <a16:creationId xmlns:a16="http://schemas.microsoft.com/office/drawing/2014/main" id="{BCAF2CF6-E71F-158F-9F27-3B98A062E184}"/>
              </a:ext>
            </a:extLst>
          </p:cNvPr>
          <p:cNvCxnSpPr/>
          <p:nvPr userDrawn="1"/>
        </p:nvCxnSpPr>
        <p:spPr>
          <a:xfrm>
            <a:off x="11786412" y="1664265"/>
            <a:ext cx="0" cy="3842795"/>
          </a:xfrm>
          <a:prstGeom prst="line">
            <a:avLst/>
          </a:prstGeom>
          <a:ln>
            <a:solidFill>
              <a:schemeClr val="bg2">
                <a:lumMod val="25000"/>
              </a:schemeClr>
            </a:solidFill>
          </a:ln>
        </p:spPr>
        <p:style>
          <a:lnRef idx="2">
            <a:schemeClr val="accent1"/>
          </a:lnRef>
          <a:fillRef idx="0">
            <a:schemeClr val="accent1"/>
          </a:fillRef>
          <a:effectRef idx="1">
            <a:schemeClr val="accent1"/>
          </a:effectRef>
          <a:fontRef idx="minor">
            <a:schemeClr val="tx1"/>
          </a:fontRef>
        </p:style>
      </p:cxnSp>
      <p:sp>
        <p:nvSpPr>
          <p:cNvPr id="15" name="Picture Placeholder 14">
            <a:extLst>
              <a:ext uri="{FF2B5EF4-FFF2-40B4-BE49-F238E27FC236}">
                <a16:creationId xmlns:a16="http://schemas.microsoft.com/office/drawing/2014/main" id="{0D1675A1-6F83-AFDC-9B86-F2E8E3983F01}"/>
              </a:ext>
            </a:extLst>
          </p:cNvPr>
          <p:cNvSpPr>
            <a:spLocks noGrp="1"/>
          </p:cNvSpPr>
          <p:nvPr>
            <p:ph type="pic" sz="quarter" idx="10"/>
          </p:nvPr>
        </p:nvSpPr>
        <p:spPr>
          <a:xfrm>
            <a:off x="7728155" y="0"/>
            <a:ext cx="3559275" cy="6361470"/>
          </a:xfrm>
          <a:custGeom>
            <a:avLst/>
            <a:gdLst>
              <a:gd name="connsiteX0" fmla="*/ 0 w 3559275"/>
              <a:gd name="connsiteY0" fmla="*/ 0 h 6361470"/>
              <a:gd name="connsiteX1" fmla="*/ 3559275 w 3559275"/>
              <a:gd name="connsiteY1" fmla="*/ 0 h 6361470"/>
              <a:gd name="connsiteX2" fmla="*/ 3559275 w 3559275"/>
              <a:gd name="connsiteY2" fmla="*/ 6361470 h 6361470"/>
              <a:gd name="connsiteX3" fmla="*/ 0 w 3559275"/>
              <a:gd name="connsiteY3" fmla="*/ 6361470 h 6361470"/>
            </a:gdLst>
            <a:ahLst/>
            <a:cxnLst>
              <a:cxn ang="0">
                <a:pos x="connsiteX0" y="connsiteY0"/>
              </a:cxn>
              <a:cxn ang="0">
                <a:pos x="connsiteX1" y="connsiteY1"/>
              </a:cxn>
              <a:cxn ang="0">
                <a:pos x="connsiteX2" y="connsiteY2"/>
              </a:cxn>
              <a:cxn ang="0">
                <a:pos x="connsiteX3" y="connsiteY3"/>
              </a:cxn>
            </a:cxnLst>
            <a:rect l="l" t="t" r="r" b="b"/>
            <a:pathLst>
              <a:path w="3559275" h="6361470">
                <a:moveTo>
                  <a:pt x="0" y="0"/>
                </a:moveTo>
                <a:lnTo>
                  <a:pt x="3559275" y="0"/>
                </a:lnTo>
                <a:lnTo>
                  <a:pt x="3559275" y="6361470"/>
                </a:lnTo>
                <a:lnTo>
                  <a:pt x="0" y="6361470"/>
                </a:lnTo>
                <a:close/>
              </a:path>
            </a:pathLst>
          </a:custGeom>
        </p:spPr>
        <p:txBody>
          <a:bodyPr wrap="square">
            <a:noAutofit/>
          </a:bodyPr>
          <a:lstStyle/>
          <a:p>
            <a:endParaRPr lang="en-IN"/>
          </a:p>
        </p:txBody>
      </p:sp>
      <p:sp>
        <p:nvSpPr>
          <p:cNvPr id="5" name="Star: 5 Points 4">
            <a:extLst>
              <a:ext uri="{FF2B5EF4-FFF2-40B4-BE49-F238E27FC236}">
                <a16:creationId xmlns:a16="http://schemas.microsoft.com/office/drawing/2014/main" id="{CABAC89D-2770-67C2-0EC9-5A5337112B22}"/>
              </a:ext>
            </a:extLst>
          </p:cNvPr>
          <p:cNvSpPr/>
          <p:nvPr userDrawn="1"/>
        </p:nvSpPr>
        <p:spPr>
          <a:xfrm>
            <a:off x="11679591" y="5664554"/>
            <a:ext cx="208344" cy="196769"/>
          </a:xfrm>
          <a:prstGeom prst="star5">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Star: 5 Points 5">
            <a:extLst>
              <a:ext uri="{FF2B5EF4-FFF2-40B4-BE49-F238E27FC236}">
                <a16:creationId xmlns:a16="http://schemas.microsoft.com/office/drawing/2014/main" id="{CFFB18E3-3A89-A75D-FD6F-DFCE30E385A7}"/>
              </a:ext>
            </a:extLst>
          </p:cNvPr>
          <p:cNvSpPr/>
          <p:nvPr userDrawn="1"/>
        </p:nvSpPr>
        <p:spPr>
          <a:xfrm>
            <a:off x="11679591" y="5987721"/>
            <a:ext cx="208344" cy="196769"/>
          </a:xfrm>
          <a:prstGeom prst="star5">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Star: 5 Points 6">
            <a:extLst>
              <a:ext uri="{FF2B5EF4-FFF2-40B4-BE49-F238E27FC236}">
                <a16:creationId xmlns:a16="http://schemas.microsoft.com/office/drawing/2014/main" id="{0A4FEE66-1B14-3EB4-F055-A97DD30B333D}"/>
              </a:ext>
            </a:extLst>
          </p:cNvPr>
          <p:cNvSpPr/>
          <p:nvPr userDrawn="1"/>
        </p:nvSpPr>
        <p:spPr>
          <a:xfrm>
            <a:off x="11679591" y="6310888"/>
            <a:ext cx="208344" cy="196769"/>
          </a:xfrm>
          <a:prstGeom prst="star5">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259711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Blank">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14EB5427-24B8-9544-238C-477706F6A866}"/>
              </a:ext>
            </a:extLst>
          </p:cNvPr>
          <p:cNvSpPr>
            <a:spLocks noGrp="1"/>
          </p:cNvSpPr>
          <p:nvPr>
            <p:ph type="pic" sz="quarter" idx="10"/>
          </p:nvPr>
        </p:nvSpPr>
        <p:spPr>
          <a:xfrm>
            <a:off x="4090219" y="0"/>
            <a:ext cx="8101781" cy="6184490"/>
          </a:xfrm>
          <a:custGeom>
            <a:avLst/>
            <a:gdLst>
              <a:gd name="connsiteX0" fmla="*/ 0 w 8101781"/>
              <a:gd name="connsiteY0" fmla="*/ 0 h 6184490"/>
              <a:gd name="connsiteX1" fmla="*/ 8101781 w 8101781"/>
              <a:gd name="connsiteY1" fmla="*/ 0 h 6184490"/>
              <a:gd name="connsiteX2" fmla="*/ 8101781 w 8101781"/>
              <a:gd name="connsiteY2" fmla="*/ 6184490 h 6184490"/>
              <a:gd name="connsiteX3" fmla="*/ 0 w 8101781"/>
              <a:gd name="connsiteY3" fmla="*/ 6184490 h 6184490"/>
            </a:gdLst>
            <a:ahLst/>
            <a:cxnLst>
              <a:cxn ang="0">
                <a:pos x="connsiteX0" y="connsiteY0"/>
              </a:cxn>
              <a:cxn ang="0">
                <a:pos x="connsiteX1" y="connsiteY1"/>
              </a:cxn>
              <a:cxn ang="0">
                <a:pos x="connsiteX2" y="connsiteY2"/>
              </a:cxn>
              <a:cxn ang="0">
                <a:pos x="connsiteX3" y="connsiteY3"/>
              </a:cxn>
            </a:cxnLst>
            <a:rect l="l" t="t" r="r" b="b"/>
            <a:pathLst>
              <a:path w="8101781" h="6184490">
                <a:moveTo>
                  <a:pt x="0" y="0"/>
                </a:moveTo>
                <a:lnTo>
                  <a:pt x="8101781" y="0"/>
                </a:lnTo>
                <a:lnTo>
                  <a:pt x="8101781" y="6184490"/>
                </a:lnTo>
                <a:lnTo>
                  <a:pt x="0" y="6184490"/>
                </a:lnTo>
                <a:close/>
              </a:path>
            </a:pathLst>
          </a:custGeom>
        </p:spPr>
        <p:txBody>
          <a:bodyPr wrap="square">
            <a:noAutofit/>
          </a:bodyPr>
          <a:lstStyle/>
          <a:p>
            <a:endParaRPr lang="en-IN"/>
          </a:p>
        </p:txBody>
      </p:sp>
      <p:sp>
        <p:nvSpPr>
          <p:cNvPr id="5" name="Rectangle 4">
            <a:extLst>
              <a:ext uri="{FF2B5EF4-FFF2-40B4-BE49-F238E27FC236}">
                <a16:creationId xmlns:a16="http://schemas.microsoft.com/office/drawing/2014/main" id="{4D66227B-1818-CB1E-FB8F-76C620326FF7}"/>
              </a:ext>
            </a:extLst>
          </p:cNvPr>
          <p:cNvSpPr/>
          <p:nvPr userDrawn="1"/>
        </p:nvSpPr>
        <p:spPr>
          <a:xfrm>
            <a:off x="0" y="0"/>
            <a:ext cx="9134168" cy="6858000"/>
          </a:xfrm>
          <a:prstGeom prst="rect">
            <a:avLst/>
          </a:prstGeom>
          <a:solidFill>
            <a:srgbClr val="FABD0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Star: 5 Points 6">
            <a:extLst>
              <a:ext uri="{FF2B5EF4-FFF2-40B4-BE49-F238E27FC236}">
                <a16:creationId xmlns:a16="http://schemas.microsoft.com/office/drawing/2014/main" id="{09543CDE-99B0-D317-16AF-4901DBD5230F}"/>
              </a:ext>
            </a:extLst>
          </p:cNvPr>
          <p:cNvSpPr/>
          <p:nvPr userDrawn="1"/>
        </p:nvSpPr>
        <p:spPr>
          <a:xfrm>
            <a:off x="319156" y="5664554"/>
            <a:ext cx="208344" cy="196769"/>
          </a:xfrm>
          <a:prstGeom prst="star5">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Star: 5 Points 7">
            <a:extLst>
              <a:ext uri="{FF2B5EF4-FFF2-40B4-BE49-F238E27FC236}">
                <a16:creationId xmlns:a16="http://schemas.microsoft.com/office/drawing/2014/main" id="{79B12EE1-6909-3C52-17A2-EC98872BED38}"/>
              </a:ext>
            </a:extLst>
          </p:cNvPr>
          <p:cNvSpPr/>
          <p:nvPr userDrawn="1"/>
        </p:nvSpPr>
        <p:spPr>
          <a:xfrm>
            <a:off x="319156" y="5987721"/>
            <a:ext cx="208344" cy="196769"/>
          </a:xfrm>
          <a:prstGeom prst="star5">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Star: 5 Points 8">
            <a:extLst>
              <a:ext uri="{FF2B5EF4-FFF2-40B4-BE49-F238E27FC236}">
                <a16:creationId xmlns:a16="http://schemas.microsoft.com/office/drawing/2014/main" id="{EFD2B356-C0A4-5907-7BBD-908D7031EE30}"/>
              </a:ext>
            </a:extLst>
          </p:cNvPr>
          <p:cNvSpPr/>
          <p:nvPr userDrawn="1"/>
        </p:nvSpPr>
        <p:spPr>
          <a:xfrm>
            <a:off x="319156" y="6310888"/>
            <a:ext cx="208344" cy="196769"/>
          </a:xfrm>
          <a:prstGeom prst="star5">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0" name="Straight Connector 9">
            <a:extLst>
              <a:ext uri="{FF2B5EF4-FFF2-40B4-BE49-F238E27FC236}">
                <a16:creationId xmlns:a16="http://schemas.microsoft.com/office/drawing/2014/main" id="{669B44B8-B720-79F6-7A18-6ACB19AF3163}"/>
              </a:ext>
            </a:extLst>
          </p:cNvPr>
          <p:cNvCxnSpPr/>
          <p:nvPr userDrawn="1"/>
        </p:nvCxnSpPr>
        <p:spPr>
          <a:xfrm>
            <a:off x="431647" y="1507602"/>
            <a:ext cx="0" cy="3842795"/>
          </a:xfrm>
          <a:prstGeom prst="line">
            <a:avLst/>
          </a:prstGeom>
          <a:ln>
            <a:solidFill>
              <a:schemeClr val="bg2">
                <a:lumMod val="25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084658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4_Blank">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1670D325-1850-8782-2455-5C9D438D9D26}"/>
              </a:ext>
            </a:extLst>
          </p:cNvPr>
          <p:cNvSpPr>
            <a:spLocks noGrp="1"/>
          </p:cNvSpPr>
          <p:nvPr>
            <p:ph type="pic" sz="quarter" idx="11"/>
          </p:nvPr>
        </p:nvSpPr>
        <p:spPr>
          <a:xfrm>
            <a:off x="4029918" y="0"/>
            <a:ext cx="5588644" cy="4363656"/>
          </a:xfrm>
          <a:custGeom>
            <a:avLst/>
            <a:gdLst>
              <a:gd name="connsiteX0" fmla="*/ 0 w 5588644"/>
              <a:gd name="connsiteY0" fmla="*/ 0 h 4363656"/>
              <a:gd name="connsiteX1" fmla="*/ 5588644 w 5588644"/>
              <a:gd name="connsiteY1" fmla="*/ 0 h 4363656"/>
              <a:gd name="connsiteX2" fmla="*/ 5588644 w 5588644"/>
              <a:gd name="connsiteY2" fmla="*/ 4363656 h 4363656"/>
              <a:gd name="connsiteX3" fmla="*/ 0 w 5588644"/>
              <a:gd name="connsiteY3" fmla="*/ 4363656 h 4363656"/>
            </a:gdLst>
            <a:ahLst/>
            <a:cxnLst>
              <a:cxn ang="0">
                <a:pos x="connsiteX0" y="connsiteY0"/>
              </a:cxn>
              <a:cxn ang="0">
                <a:pos x="connsiteX1" y="connsiteY1"/>
              </a:cxn>
              <a:cxn ang="0">
                <a:pos x="connsiteX2" y="connsiteY2"/>
              </a:cxn>
              <a:cxn ang="0">
                <a:pos x="connsiteX3" y="connsiteY3"/>
              </a:cxn>
            </a:cxnLst>
            <a:rect l="l" t="t" r="r" b="b"/>
            <a:pathLst>
              <a:path w="5588644" h="4363656">
                <a:moveTo>
                  <a:pt x="0" y="0"/>
                </a:moveTo>
                <a:lnTo>
                  <a:pt x="5588644" y="0"/>
                </a:lnTo>
                <a:lnTo>
                  <a:pt x="5588644" y="4363656"/>
                </a:lnTo>
                <a:lnTo>
                  <a:pt x="0" y="4363656"/>
                </a:lnTo>
                <a:close/>
              </a:path>
            </a:pathLst>
          </a:custGeom>
        </p:spPr>
        <p:txBody>
          <a:bodyPr wrap="square">
            <a:noAutofit/>
          </a:bodyPr>
          <a:lstStyle/>
          <a:p>
            <a:endParaRPr lang="en-IN"/>
          </a:p>
        </p:txBody>
      </p:sp>
      <p:sp>
        <p:nvSpPr>
          <p:cNvPr id="20" name="Picture Placeholder 19">
            <a:extLst>
              <a:ext uri="{FF2B5EF4-FFF2-40B4-BE49-F238E27FC236}">
                <a16:creationId xmlns:a16="http://schemas.microsoft.com/office/drawing/2014/main" id="{7FAE287A-005D-EF0D-298F-7C0A04E9CB39}"/>
              </a:ext>
            </a:extLst>
          </p:cNvPr>
          <p:cNvSpPr>
            <a:spLocks noGrp="1"/>
          </p:cNvSpPr>
          <p:nvPr>
            <p:ph type="pic" sz="quarter" idx="12"/>
          </p:nvPr>
        </p:nvSpPr>
        <p:spPr>
          <a:xfrm>
            <a:off x="9736238" y="0"/>
            <a:ext cx="2455763" cy="4363654"/>
          </a:xfrm>
          <a:custGeom>
            <a:avLst/>
            <a:gdLst>
              <a:gd name="connsiteX0" fmla="*/ 0 w 2455763"/>
              <a:gd name="connsiteY0" fmla="*/ 0 h 4363654"/>
              <a:gd name="connsiteX1" fmla="*/ 2455763 w 2455763"/>
              <a:gd name="connsiteY1" fmla="*/ 0 h 4363654"/>
              <a:gd name="connsiteX2" fmla="*/ 2455763 w 2455763"/>
              <a:gd name="connsiteY2" fmla="*/ 4363654 h 4363654"/>
              <a:gd name="connsiteX3" fmla="*/ 0 w 2455763"/>
              <a:gd name="connsiteY3" fmla="*/ 4363654 h 4363654"/>
            </a:gdLst>
            <a:ahLst/>
            <a:cxnLst>
              <a:cxn ang="0">
                <a:pos x="connsiteX0" y="connsiteY0"/>
              </a:cxn>
              <a:cxn ang="0">
                <a:pos x="connsiteX1" y="connsiteY1"/>
              </a:cxn>
              <a:cxn ang="0">
                <a:pos x="connsiteX2" y="connsiteY2"/>
              </a:cxn>
              <a:cxn ang="0">
                <a:pos x="connsiteX3" y="connsiteY3"/>
              </a:cxn>
            </a:cxnLst>
            <a:rect l="l" t="t" r="r" b="b"/>
            <a:pathLst>
              <a:path w="2455763" h="4363654">
                <a:moveTo>
                  <a:pt x="0" y="0"/>
                </a:moveTo>
                <a:lnTo>
                  <a:pt x="2455763" y="0"/>
                </a:lnTo>
                <a:lnTo>
                  <a:pt x="2455763" y="4363654"/>
                </a:lnTo>
                <a:lnTo>
                  <a:pt x="0" y="4363654"/>
                </a:lnTo>
                <a:close/>
              </a:path>
            </a:pathLst>
          </a:custGeom>
        </p:spPr>
        <p:txBody>
          <a:bodyPr wrap="square">
            <a:noAutofit/>
          </a:bodyPr>
          <a:lstStyle/>
          <a:p>
            <a:endParaRPr lang="en-IN"/>
          </a:p>
        </p:txBody>
      </p:sp>
      <p:sp>
        <p:nvSpPr>
          <p:cNvPr id="14" name="Picture Placeholder 13">
            <a:extLst>
              <a:ext uri="{FF2B5EF4-FFF2-40B4-BE49-F238E27FC236}">
                <a16:creationId xmlns:a16="http://schemas.microsoft.com/office/drawing/2014/main" id="{4D657898-B488-ECC4-C047-4073BFBF6FAF}"/>
              </a:ext>
            </a:extLst>
          </p:cNvPr>
          <p:cNvSpPr>
            <a:spLocks noGrp="1"/>
          </p:cNvSpPr>
          <p:nvPr>
            <p:ph type="pic" sz="quarter" idx="10"/>
          </p:nvPr>
        </p:nvSpPr>
        <p:spPr>
          <a:xfrm>
            <a:off x="0" y="0"/>
            <a:ext cx="3911600" cy="3055716"/>
          </a:xfrm>
          <a:custGeom>
            <a:avLst/>
            <a:gdLst>
              <a:gd name="connsiteX0" fmla="*/ 0 w 3911600"/>
              <a:gd name="connsiteY0" fmla="*/ 0 h 3055716"/>
              <a:gd name="connsiteX1" fmla="*/ 3911600 w 3911600"/>
              <a:gd name="connsiteY1" fmla="*/ 0 h 3055716"/>
              <a:gd name="connsiteX2" fmla="*/ 3911600 w 3911600"/>
              <a:gd name="connsiteY2" fmla="*/ 3055716 h 3055716"/>
              <a:gd name="connsiteX3" fmla="*/ 0 w 3911600"/>
              <a:gd name="connsiteY3" fmla="*/ 3055716 h 3055716"/>
            </a:gdLst>
            <a:ahLst/>
            <a:cxnLst>
              <a:cxn ang="0">
                <a:pos x="connsiteX0" y="connsiteY0"/>
              </a:cxn>
              <a:cxn ang="0">
                <a:pos x="connsiteX1" y="connsiteY1"/>
              </a:cxn>
              <a:cxn ang="0">
                <a:pos x="connsiteX2" y="connsiteY2"/>
              </a:cxn>
              <a:cxn ang="0">
                <a:pos x="connsiteX3" y="connsiteY3"/>
              </a:cxn>
            </a:cxnLst>
            <a:rect l="l" t="t" r="r" b="b"/>
            <a:pathLst>
              <a:path w="3911600" h="3055716">
                <a:moveTo>
                  <a:pt x="0" y="0"/>
                </a:moveTo>
                <a:lnTo>
                  <a:pt x="3911600" y="0"/>
                </a:lnTo>
                <a:lnTo>
                  <a:pt x="3911600" y="3055716"/>
                </a:lnTo>
                <a:lnTo>
                  <a:pt x="0" y="3055716"/>
                </a:lnTo>
                <a:close/>
              </a:path>
            </a:pathLst>
          </a:custGeom>
        </p:spPr>
        <p:txBody>
          <a:bodyPr wrap="square">
            <a:noAutofit/>
          </a:bodyPr>
          <a:lstStyle/>
          <a:p>
            <a:endParaRPr lang="en-IN"/>
          </a:p>
        </p:txBody>
      </p:sp>
      <p:sp>
        <p:nvSpPr>
          <p:cNvPr id="8" name="Rectangle 7">
            <a:extLst>
              <a:ext uri="{FF2B5EF4-FFF2-40B4-BE49-F238E27FC236}">
                <a16:creationId xmlns:a16="http://schemas.microsoft.com/office/drawing/2014/main" id="{B7012F64-3DB7-093A-9C68-1325B182C6F2}"/>
              </a:ext>
            </a:extLst>
          </p:cNvPr>
          <p:cNvSpPr/>
          <p:nvPr userDrawn="1"/>
        </p:nvSpPr>
        <p:spPr>
          <a:xfrm>
            <a:off x="0" y="3055716"/>
            <a:ext cx="1620456" cy="1539433"/>
          </a:xfrm>
          <a:prstGeom prst="rect">
            <a:avLst/>
          </a:prstGeom>
          <a:solidFill>
            <a:srgbClr val="FABD0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Rectangle 8">
            <a:extLst>
              <a:ext uri="{FF2B5EF4-FFF2-40B4-BE49-F238E27FC236}">
                <a16:creationId xmlns:a16="http://schemas.microsoft.com/office/drawing/2014/main" id="{B10A6838-6FB9-C28C-EC61-D5B9B9B6CC88}"/>
              </a:ext>
            </a:extLst>
          </p:cNvPr>
          <p:cNvSpPr/>
          <p:nvPr userDrawn="1"/>
        </p:nvSpPr>
        <p:spPr>
          <a:xfrm>
            <a:off x="592240" y="5312781"/>
            <a:ext cx="634676" cy="636606"/>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Rectangle 9">
            <a:extLst>
              <a:ext uri="{FF2B5EF4-FFF2-40B4-BE49-F238E27FC236}">
                <a16:creationId xmlns:a16="http://schemas.microsoft.com/office/drawing/2014/main" id="{DD5FE71C-CB80-E925-C238-D23A820D9A77}"/>
              </a:ext>
            </a:extLst>
          </p:cNvPr>
          <p:cNvSpPr/>
          <p:nvPr userDrawn="1"/>
        </p:nvSpPr>
        <p:spPr>
          <a:xfrm>
            <a:off x="4448538" y="5335931"/>
            <a:ext cx="634676" cy="636606"/>
          </a:xfrm>
          <a:prstGeom prst="rect">
            <a:avLst/>
          </a:prstGeom>
          <a:solidFill>
            <a:srgbClr val="FABD0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Rectangle 10">
            <a:extLst>
              <a:ext uri="{FF2B5EF4-FFF2-40B4-BE49-F238E27FC236}">
                <a16:creationId xmlns:a16="http://schemas.microsoft.com/office/drawing/2014/main" id="{5CFAB86B-3249-F48B-7FBB-068A2FA1BD54}"/>
              </a:ext>
            </a:extLst>
          </p:cNvPr>
          <p:cNvSpPr/>
          <p:nvPr userDrawn="1"/>
        </p:nvSpPr>
        <p:spPr>
          <a:xfrm>
            <a:off x="8297119" y="5312781"/>
            <a:ext cx="634676" cy="636606"/>
          </a:xfrm>
          <a:prstGeom prst="rect">
            <a:avLst/>
          </a:prstGeom>
          <a:solidFill>
            <a:srgbClr val="FABD0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98489996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5_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5EADC2D-9FA8-9639-318E-06A4A242571F}"/>
              </a:ext>
            </a:extLst>
          </p:cNvPr>
          <p:cNvSpPr/>
          <p:nvPr userDrawn="1"/>
        </p:nvSpPr>
        <p:spPr>
          <a:xfrm>
            <a:off x="11377914" y="0"/>
            <a:ext cx="814086" cy="6858000"/>
          </a:xfrm>
          <a:prstGeom prst="rect">
            <a:avLst/>
          </a:prstGeom>
          <a:solidFill>
            <a:srgbClr val="FABD0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3" name="Straight Connector 2">
            <a:extLst>
              <a:ext uri="{FF2B5EF4-FFF2-40B4-BE49-F238E27FC236}">
                <a16:creationId xmlns:a16="http://schemas.microsoft.com/office/drawing/2014/main" id="{668AF7A0-1889-9868-87AC-2D6781D676EE}"/>
              </a:ext>
            </a:extLst>
          </p:cNvPr>
          <p:cNvCxnSpPr/>
          <p:nvPr userDrawn="1"/>
        </p:nvCxnSpPr>
        <p:spPr>
          <a:xfrm>
            <a:off x="11786412" y="1664265"/>
            <a:ext cx="0" cy="3842795"/>
          </a:xfrm>
          <a:prstGeom prst="line">
            <a:avLst/>
          </a:prstGeom>
          <a:ln>
            <a:solidFill>
              <a:schemeClr val="bg2">
                <a:lumMod val="25000"/>
              </a:schemeClr>
            </a:solidFill>
          </a:ln>
        </p:spPr>
        <p:style>
          <a:lnRef idx="2">
            <a:schemeClr val="accent1"/>
          </a:lnRef>
          <a:fillRef idx="0">
            <a:schemeClr val="accent1"/>
          </a:fillRef>
          <a:effectRef idx="1">
            <a:schemeClr val="accent1"/>
          </a:effectRef>
          <a:fontRef idx="minor">
            <a:schemeClr val="tx1"/>
          </a:fontRef>
        </p:style>
      </p:cxnSp>
      <p:sp>
        <p:nvSpPr>
          <p:cNvPr id="4" name="Star: 5 Points 3">
            <a:extLst>
              <a:ext uri="{FF2B5EF4-FFF2-40B4-BE49-F238E27FC236}">
                <a16:creationId xmlns:a16="http://schemas.microsoft.com/office/drawing/2014/main" id="{370E39B5-D22C-4BE4-A638-A18BCF6EDC85}"/>
              </a:ext>
            </a:extLst>
          </p:cNvPr>
          <p:cNvSpPr/>
          <p:nvPr userDrawn="1"/>
        </p:nvSpPr>
        <p:spPr>
          <a:xfrm>
            <a:off x="11679591" y="5664554"/>
            <a:ext cx="208344" cy="196769"/>
          </a:xfrm>
          <a:prstGeom prst="star5">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Star: 5 Points 4">
            <a:extLst>
              <a:ext uri="{FF2B5EF4-FFF2-40B4-BE49-F238E27FC236}">
                <a16:creationId xmlns:a16="http://schemas.microsoft.com/office/drawing/2014/main" id="{7369192B-2F75-7ACF-6B5E-ADF96F9ADD08}"/>
              </a:ext>
            </a:extLst>
          </p:cNvPr>
          <p:cNvSpPr/>
          <p:nvPr userDrawn="1"/>
        </p:nvSpPr>
        <p:spPr>
          <a:xfrm>
            <a:off x="11679591" y="5987721"/>
            <a:ext cx="208344" cy="196769"/>
          </a:xfrm>
          <a:prstGeom prst="star5">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Star: 5 Points 5">
            <a:extLst>
              <a:ext uri="{FF2B5EF4-FFF2-40B4-BE49-F238E27FC236}">
                <a16:creationId xmlns:a16="http://schemas.microsoft.com/office/drawing/2014/main" id="{2C66931C-0FA1-C3C6-7353-C8FF37E60E51}"/>
              </a:ext>
            </a:extLst>
          </p:cNvPr>
          <p:cNvSpPr/>
          <p:nvPr userDrawn="1"/>
        </p:nvSpPr>
        <p:spPr>
          <a:xfrm>
            <a:off x="11679591" y="6310888"/>
            <a:ext cx="208344" cy="196769"/>
          </a:xfrm>
          <a:prstGeom prst="star5">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89002281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6_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5EADC2D-9FA8-9639-318E-06A4A242571F}"/>
              </a:ext>
            </a:extLst>
          </p:cNvPr>
          <p:cNvSpPr/>
          <p:nvPr userDrawn="1"/>
        </p:nvSpPr>
        <p:spPr>
          <a:xfrm>
            <a:off x="-6366" y="0"/>
            <a:ext cx="814086" cy="6858000"/>
          </a:xfrm>
          <a:prstGeom prst="rect">
            <a:avLst/>
          </a:prstGeom>
          <a:solidFill>
            <a:srgbClr val="FABD0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3" name="Straight Connector 2">
            <a:extLst>
              <a:ext uri="{FF2B5EF4-FFF2-40B4-BE49-F238E27FC236}">
                <a16:creationId xmlns:a16="http://schemas.microsoft.com/office/drawing/2014/main" id="{668AF7A0-1889-9868-87AC-2D6781D676EE}"/>
              </a:ext>
            </a:extLst>
          </p:cNvPr>
          <p:cNvCxnSpPr/>
          <p:nvPr userDrawn="1"/>
        </p:nvCxnSpPr>
        <p:spPr>
          <a:xfrm>
            <a:off x="402132" y="1664265"/>
            <a:ext cx="0" cy="3842795"/>
          </a:xfrm>
          <a:prstGeom prst="line">
            <a:avLst/>
          </a:prstGeom>
          <a:ln>
            <a:solidFill>
              <a:schemeClr val="bg2">
                <a:lumMod val="25000"/>
              </a:schemeClr>
            </a:solidFill>
          </a:ln>
        </p:spPr>
        <p:style>
          <a:lnRef idx="2">
            <a:schemeClr val="accent1"/>
          </a:lnRef>
          <a:fillRef idx="0">
            <a:schemeClr val="accent1"/>
          </a:fillRef>
          <a:effectRef idx="1">
            <a:schemeClr val="accent1"/>
          </a:effectRef>
          <a:fontRef idx="minor">
            <a:schemeClr val="tx1"/>
          </a:fontRef>
        </p:style>
      </p:cxnSp>
      <p:sp>
        <p:nvSpPr>
          <p:cNvPr id="4" name="Star: 5 Points 3">
            <a:extLst>
              <a:ext uri="{FF2B5EF4-FFF2-40B4-BE49-F238E27FC236}">
                <a16:creationId xmlns:a16="http://schemas.microsoft.com/office/drawing/2014/main" id="{370E39B5-D22C-4BE4-A638-A18BCF6EDC85}"/>
              </a:ext>
            </a:extLst>
          </p:cNvPr>
          <p:cNvSpPr/>
          <p:nvPr userDrawn="1"/>
        </p:nvSpPr>
        <p:spPr>
          <a:xfrm>
            <a:off x="295311" y="5664554"/>
            <a:ext cx="208344" cy="196769"/>
          </a:xfrm>
          <a:prstGeom prst="star5">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Star: 5 Points 4">
            <a:extLst>
              <a:ext uri="{FF2B5EF4-FFF2-40B4-BE49-F238E27FC236}">
                <a16:creationId xmlns:a16="http://schemas.microsoft.com/office/drawing/2014/main" id="{7369192B-2F75-7ACF-6B5E-ADF96F9ADD08}"/>
              </a:ext>
            </a:extLst>
          </p:cNvPr>
          <p:cNvSpPr/>
          <p:nvPr userDrawn="1"/>
        </p:nvSpPr>
        <p:spPr>
          <a:xfrm>
            <a:off x="295311" y="5987721"/>
            <a:ext cx="208344" cy="196769"/>
          </a:xfrm>
          <a:prstGeom prst="star5">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Star: 5 Points 5">
            <a:extLst>
              <a:ext uri="{FF2B5EF4-FFF2-40B4-BE49-F238E27FC236}">
                <a16:creationId xmlns:a16="http://schemas.microsoft.com/office/drawing/2014/main" id="{2C66931C-0FA1-C3C6-7353-C8FF37E60E51}"/>
              </a:ext>
            </a:extLst>
          </p:cNvPr>
          <p:cNvSpPr/>
          <p:nvPr userDrawn="1"/>
        </p:nvSpPr>
        <p:spPr>
          <a:xfrm>
            <a:off x="295311" y="6310888"/>
            <a:ext cx="208344" cy="196769"/>
          </a:xfrm>
          <a:prstGeom prst="star5">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Content Placeholder 12">
            <a:extLst>
              <a:ext uri="{FF2B5EF4-FFF2-40B4-BE49-F238E27FC236}">
                <a16:creationId xmlns:a16="http://schemas.microsoft.com/office/drawing/2014/main" id="{EF98F8E9-AB8C-400F-CAB9-F16C1E3EA742}"/>
              </a:ext>
            </a:extLst>
          </p:cNvPr>
          <p:cNvSpPr>
            <a:spLocks noGrp="1"/>
          </p:cNvSpPr>
          <p:nvPr>
            <p:ph sz="quarter" idx="10"/>
          </p:nvPr>
        </p:nvSpPr>
        <p:spPr>
          <a:xfrm>
            <a:off x="2661563" y="1822660"/>
            <a:ext cx="7996912" cy="3932028"/>
          </a:xfrm>
          <a:custGeom>
            <a:avLst/>
            <a:gdLst>
              <a:gd name="connsiteX0" fmla="*/ 371214 w 7996912"/>
              <a:gd name="connsiteY0" fmla="*/ 0 h 3932028"/>
              <a:gd name="connsiteX1" fmla="*/ 7632244 w 7996912"/>
              <a:gd name="connsiteY1" fmla="*/ 0 h 3932028"/>
              <a:gd name="connsiteX2" fmla="*/ 7995916 w 7996912"/>
              <a:gd name="connsiteY2" fmla="*/ 296402 h 3932028"/>
              <a:gd name="connsiteX3" fmla="*/ 7996912 w 7996912"/>
              <a:gd name="connsiteY3" fmla="*/ 306278 h 3932028"/>
              <a:gd name="connsiteX4" fmla="*/ 7996912 w 7996912"/>
              <a:gd name="connsiteY4" fmla="*/ 3634000 h 3932028"/>
              <a:gd name="connsiteX5" fmla="*/ 7995916 w 7996912"/>
              <a:gd name="connsiteY5" fmla="*/ 3643877 h 3932028"/>
              <a:gd name="connsiteX6" fmla="*/ 7776737 w 7996912"/>
              <a:gd name="connsiteY6" fmla="*/ 3911106 h 3932028"/>
              <a:gd name="connsiteX7" fmla="*/ 7709338 w 7996912"/>
              <a:gd name="connsiteY7" fmla="*/ 3932028 h 3932028"/>
              <a:gd name="connsiteX8" fmla="*/ 294120 w 7996912"/>
              <a:gd name="connsiteY8" fmla="*/ 3932028 h 3932028"/>
              <a:gd name="connsiteX9" fmla="*/ 226721 w 7996912"/>
              <a:gd name="connsiteY9" fmla="*/ 3911106 h 3932028"/>
              <a:gd name="connsiteX10" fmla="*/ 0 w 7996912"/>
              <a:gd name="connsiteY10" fmla="*/ 3569064 h 3932028"/>
              <a:gd name="connsiteX11" fmla="*/ 0 w 7996912"/>
              <a:gd name="connsiteY11" fmla="*/ 371214 h 3932028"/>
              <a:gd name="connsiteX12" fmla="*/ 371214 w 7996912"/>
              <a:gd name="connsiteY12" fmla="*/ 0 h 3932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996912" h="3932028">
                <a:moveTo>
                  <a:pt x="371214" y="0"/>
                </a:moveTo>
                <a:lnTo>
                  <a:pt x="7632244" y="0"/>
                </a:lnTo>
                <a:cubicBezTo>
                  <a:pt x="7811633" y="0"/>
                  <a:pt x="7961302" y="127245"/>
                  <a:pt x="7995916" y="296402"/>
                </a:cubicBezTo>
                <a:lnTo>
                  <a:pt x="7996912" y="306278"/>
                </a:lnTo>
                <a:lnTo>
                  <a:pt x="7996912" y="3634000"/>
                </a:lnTo>
                <a:lnTo>
                  <a:pt x="7995916" y="3643877"/>
                </a:lnTo>
                <a:cubicBezTo>
                  <a:pt x="7971192" y="3764703"/>
                  <a:pt x="7887766" y="3864145"/>
                  <a:pt x="7776737" y="3911106"/>
                </a:cubicBezTo>
                <a:lnTo>
                  <a:pt x="7709338" y="3932028"/>
                </a:lnTo>
                <a:lnTo>
                  <a:pt x="294120" y="3932028"/>
                </a:lnTo>
                <a:lnTo>
                  <a:pt x="226721" y="3911106"/>
                </a:lnTo>
                <a:cubicBezTo>
                  <a:pt x="93487" y="3854753"/>
                  <a:pt x="0" y="3722826"/>
                  <a:pt x="0" y="3569064"/>
                </a:cubicBezTo>
                <a:lnTo>
                  <a:pt x="0" y="371214"/>
                </a:lnTo>
                <a:cubicBezTo>
                  <a:pt x="0" y="166198"/>
                  <a:pt x="166198" y="0"/>
                  <a:pt x="371214" y="0"/>
                </a:cubicBezTo>
                <a:close/>
              </a:path>
            </a:pathLst>
          </a:custGeom>
        </p:spPr>
        <p:txBody>
          <a:bodyPr wrap="square">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Tree>
    <p:extLst>
      <p:ext uri="{BB962C8B-B14F-4D97-AF65-F5344CB8AC3E}">
        <p14:creationId xmlns:p14="http://schemas.microsoft.com/office/powerpoint/2010/main" val="359680013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DD3545-1EE7-90CD-8706-BC767ED55DD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88B55691-2EC5-BDD2-4F81-BBE76FCF51D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E384EB4E-D6F2-7EEF-0DC9-04EECC4182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E31B232-7079-2B52-F5EF-DF49F3D11480}"/>
              </a:ext>
            </a:extLst>
          </p:cNvPr>
          <p:cNvSpPr>
            <a:spLocks noGrp="1"/>
          </p:cNvSpPr>
          <p:nvPr>
            <p:ph type="dt" sz="half" idx="10"/>
          </p:nvPr>
        </p:nvSpPr>
        <p:spPr/>
        <p:txBody>
          <a:bodyPr/>
          <a:lstStyle/>
          <a:p>
            <a:fld id="{F5AE6EFA-CAE9-489E-8A38-D8BD2E3CF5C9}" type="datetimeFigureOut">
              <a:rPr lang="en-IN" smtClean="0"/>
              <a:t>05-05-2024</a:t>
            </a:fld>
            <a:endParaRPr lang="en-IN"/>
          </a:p>
        </p:txBody>
      </p:sp>
      <p:sp>
        <p:nvSpPr>
          <p:cNvPr id="6" name="Footer Placeholder 5">
            <a:extLst>
              <a:ext uri="{FF2B5EF4-FFF2-40B4-BE49-F238E27FC236}">
                <a16:creationId xmlns:a16="http://schemas.microsoft.com/office/drawing/2014/main" id="{7609ABB1-B383-E3E5-5C59-6E653B31122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E1B949B-8652-7E42-2584-B898B0C9608C}"/>
              </a:ext>
            </a:extLst>
          </p:cNvPr>
          <p:cNvSpPr>
            <a:spLocks noGrp="1"/>
          </p:cNvSpPr>
          <p:nvPr>
            <p:ph type="sldNum" sz="quarter" idx="12"/>
          </p:nvPr>
        </p:nvSpPr>
        <p:spPr/>
        <p:txBody>
          <a:bodyPr/>
          <a:lstStyle/>
          <a:p>
            <a:fld id="{BE78C234-C3B5-46CF-88B5-C8A63F3EB1D9}" type="slidenum">
              <a:rPr lang="en-IN" smtClean="0"/>
              <a:t>‹#›</a:t>
            </a:fld>
            <a:endParaRPr lang="en-IN"/>
          </a:p>
        </p:txBody>
      </p:sp>
    </p:spTree>
    <p:extLst>
      <p:ext uri="{BB962C8B-B14F-4D97-AF65-F5344CB8AC3E}">
        <p14:creationId xmlns:p14="http://schemas.microsoft.com/office/powerpoint/2010/main" val="258235491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184E7C-889E-2985-B893-F55BC5C0D7E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86ED8BB8-1A13-B988-3CDF-5AEC7CC97D2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0503D812-A88C-64D1-315F-46F5B96B803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C329AB2-577E-3822-DC85-6DBBFA0FD6D3}"/>
              </a:ext>
            </a:extLst>
          </p:cNvPr>
          <p:cNvSpPr>
            <a:spLocks noGrp="1"/>
          </p:cNvSpPr>
          <p:nvPr>
            <p:ph type="dt" sz="half" idx="10"/>
          </p:nvPr>
        </p:nvSpPr>
        <p:spPr/>
        <p:txBody>
          <a:bodyPr/>
          <a:lstStyle/>
          <a:p>
            <a:fld id="{F5AE6EFA-CAE9-489E-8A38-D8BD2E3CF5C9}" type="datetimeFigureOut">
              <a:rPr lang="en-IN" smtClean="0"/>
              <a:t>05-05-2024</a:t>
            </a:fld>
            <a:endParaRPr lang="en-IN"/>
          </a:p>
        </p:txBody>
      </p:sp>
      <p:sp>
        <p:nvSpPr>
          <p:cNvPr id="6" name="Footer Placeholder 5">
            <a:extLst>
              <a:ext uri="{FF2B5EF4-FFF2-40B4-BE49-F238E27FC236}">
                <a16:creationId xmlns:a16="http://schemas.microsoft.com/office/drawing/2014/main" id="{95E6A3C3-833A-A7C1-88EB-36B1B6F8CCF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8FF17B2-69A5-9A52-B9F8-98F203806541}"/>
              </a:ext>
            </a:extLst>
          </p:cNvPr>
          <p:cNvSpPr>
            <a:spLocks noGrp="1"/>
          </p:cNvSpPr>
          <p:nvPr>
            <p:ph type="sldNum" sz="quarter" idx="12"/>
          </p:nvPr>
        </p:nvSpPr>
        <p:spPr/>
        <p:txBody>
          <a:bodyPr/>
          <a:lstStyle/>
          <a:p>
            <a:fld id="{BE78C234-C3B5-46CF-88B5-C8A63F3EB1D9}" type="slidenum">
              <a:rPr lang="en-IN" smtClean="0"/>
              <a:t>‹#›</a:t>
            </a:fld>
            <a:endParaRPr lang="en-IN"/>
          </a:p>
        </p:txBody>
      </p:sp>
    </p:spTree>
    <p:extLst>
      <p:ext uri="{BB962C8B-B14F-4D97-AF65-F5344CB8AC3E}">
        <p14:creationId xmlns:p14="http://schemas.microsoft.com/office/powerpoint/2010/main" val="4491934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7E8D7A-C92F-33EA-FB74-C79174810530}"/>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02A2E87-AA24-D059-2525-2969744D447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C1D6E38-AB00-8500-49C6-1E26CBBCA2B1}"/>
              </a:ext>
            </a:extLst>
          </p:cNvPr>
          <p:cNvSpPr>
            <a:spLocks noGrp="1"/>
          </p:cNvSpPr>
          <p:nvPr>
            <p:ph type="dt" sz="half" idx="10"/>
          </p:nvPr>
        </p:nvSpPr>
        <p:spPr/>
        <p:txBody>
          <a:bodyPr/>
          <a:lstStyle/>
          <a:p>
            <a:fld id="{F5AE6EFA-CAE9-489E-8A38-D8BD2E3CF5C9}" type="datetimeFigureOut">
              <a:rPr lang="en-IN" smtClean="0"/>
              <a:t>05-05-2024</a:t>
            </a:fld>
            <a:endParaRPr lang="en-IN"/>
          </a:p>
        </p:txBody>
      </p:sp>
      <p:sp>
        <p:nvSpPr>
          <p:cNvPr id="5" name="Footer Placeholder 4">
            <a:extLst>
              <a:ext uri="{FF2B5EF4-FFF2-40B4-BE49-F238E27FC236}">
                <a16:creationId xmlns:a16="http://schemas.microsoft.com/office/drawing/2014/main" id="{E6BD3B99-3D75-1584-F6B0-BF9A7C43867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288DE32-E1BF-AF55-2B8D-1EE689143855}"/>
              </a:ext>
            </a:extLst>
          </p:cNvPr>
          <p:cNvSpPr>
            <a:spLocks noGrp="1"/>
          </p:cNvSpPr>
          <p:nvPr>
            <p:ph type="sldNum" sz="quarter" idx="12"/>
          </p:nvPr>
        </p:nvSpPr>
        <p:spPr/>
        <p:txBody>
          <a:bodyPr/>
          <a:lstStyle/>
          <a:p>
            <a:fld id="{BE78C234-C3B5-46CF-88B5-C8A63F3EB1D9}" type="slidenum">
              <a:rPr lang="en-IN" smtClean="0"/>
              <a:t>‹#›</a:t>
            </a:fld>
            <a:endParaRPr lang="en-IN"/>
          </a:p>
        </p:txBody>
      </p:sp>
    </p:spTree>
    <p:extLst>
      <p:ext uri="{BB962C8B-B14F-4D97-AF65-F5344CB8AC3E}">
        <p14:creationId xmlns:p14="http://schemas.microsoft.com/office/powerpoint/2010/main" val="225201570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A0E817-E77E-9E74-1E53-A9B62783D915}"/>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8076AAA-3CD8-2E64-2B8C-8AAE9D88A4E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DB69943-2288-C33A-7194-5AB4453D02F3}"/>
              </a:ext>
            </a:extLst>
          </p:cNvPr>
          <p:cNvSpPr>
            <a:spLocks noGrp="1"/>
          </p:cNvSpPr>
          <p:nvPr>
            <p:ph type="dt" sz="half" idx="10"/>
          </p:nvPr>
        </p:nvSpPr>
        <p:spPr/>
        <p:txBody>
          <a:bodyPr/>
          <a:lstStyle/>
          <a:p>
            <a:fld id="{F5AE6EFA-CAE9-489E-8A38-D8BD2E3CF5C9}" type="datetimeFigureOut">
              <a:rPr lang="en-IN" smtClean="0"/>
              <a:t>05-05-2024</a:t>
            </a:fld>
            <a:endParaRPr lang="en-IN"/>
          </a:p>
        </p:txBody>
      </p:sp>
      <p:sp>
        <p:nvSpPr>
          <p:cNvPr id="5" name="Footer Placeholder 4">
            <a:extLst>
              <a:ext uri="{FF2B5EF4-FFF2-40B4-BE49-F238E27FC236}">
                <a16:creationId xmlns:a16="http://schemas.microsoft.com/office/drawing/2014/main" id="{7C9D8B45-5297-51B7-81F3-556D31251E0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6CDDD10-CE6A-438C-64E3-A2E77D8391AB}"/>
              </a:ext>
            </a:extLst>
          </p:cNvPr>
          <p:cNvSpPr>
            <a:spLocks noGrp="1"/>
          </p:cNvSpPr>
          <p:nvPr>
            <p:ph type="sldNum" sz="quarter" idx="12"/>
          </p:nvPr>
        </p:nvSpPr>
        <p:spPr/>
        <p:txBody>
          <a:bodyPr/>
          <a:lstStyle/>
          <a:p>
            <a:fld id="{BE78C234-C3B5-46CF-88B5-C8A63F3EB1D9}" type="slidenum">
              <a:rPr lang="en-IN" smtClean="0"/>
              <a:t>‹#›</a:t>
            </a:fld>
            <a:endParaRPr lang="en-IN"/>
          </a:p>
        </p:txBody>
      </p:sp>
    </p:spTree>
    <p:extLst>
      <p:ext uri="{BB962C8B-B14F-4D97-AF65-F5344CB8AC3E}">
        <p14:creationId xmlns:p14="http://schemas.microsoft.com/office/powerpoint/2010/main" val="154572631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3AD30A1-2991-CD1C-2CA3-B44DB7F8AE4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427FCD9-5C0C-09FA-F00B-E159F2977A5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78522D3-7737-1F92-8D8F-C58F0CCB091D}"/>
              </a:ext>
            </a:extLst>
          </p:cNvPr>
          <p:cNvSpPr>
            <a:spLocks noGrp="1"/>
          </p:cNvSpPr>
          <p:nvPr>
            <p:ph type="dt" sz="half" idx="10"/>
          </p:nvPr>
        </p:nvSpPr>
        <p:spPr/>
        <p:txBody>
          <a:bodyPr/>
          <a:lstStyle/>
          <a:p>
            <a:fld id="{F5AE6EFA-CAE9-489E-8A38-D8BD2E3CF5C9}" type="datetimeFigureOut">
              <a:rPr lang="en-IN" smtClean="0"/>
              <a:t>05-05-2024</a:t>
            </a:fld>
            <a:endParaRPr lang="en-IN"/>
          </a:p>
        </p:txBody>
      </p:sp>
      <p:sp>
        <p:nvSpPr>
          <p:cNvPr id="5" name="Footer Placeholder 4">
            <a:extLst>
              <a:ext uri="{FF2B5EF4-FFF2-40B4-BE49-F238E27FC236}">
                <a16:creationId xmlns:a16="http://schemas.microsoft.com/office/drawing/2014/main" id="{8DE93D80-9489-AC8B-A223-29951E64CD1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ABDB67F-71B6-13B1-0FF3-1B0F1D08796D}"/>
              </a:ext>
            </a:extLst>
          </p:cNvPr>
          <p:cNvSpPr>
            <a:spLocks noGrp="1"/>
          </p:cNvSpPr>
          <p:nvPr>
            <p:ph type="sldNum" sz="quarter" idx="12"/>
          </p:nvPr>
        </p:nvSpPr>
        <p:spPr/>
        <p:txBody>
          <a:bodyPr/>
          <a:lstStyle/>
          <a:p>
            <a:fld id="{BE78C234-C3B5-46CF-88B5-C8A63F3EB1D9}" type="slidenum">
              <a:rPr lang="en-IN" smtClean="0"/>
              <a:t>‹#›</a:t>
            </a:fld>
            <a:endParaRPr lang="en-IN"/>
          </a:p>
        </p:txBody>
      </p:sp>
    </p:spTree>
    <p:extLst>
      <p:ext uri="{BB962C8B-B14F-4D97-AF65-F5344CB8AC3E}">
        <p14:creationId xmlns:p14="http://schemas.microsoft.com/office/powerpoint/2010/main" val="29005569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0E3310-CE37-3A31-9984-422E1DC2EE7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1D018AB4-F498-95D1-3321-C9CBBC83037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2C5C082-3AD3-A9BC-C279-525AC3592A11}"/>
              </a:ext>
            </a:extLst>
          </p:cNvPr>
          <p:cNvSpPr>
            <a:spLocks noGrp="1"/>
          </p:cNvSpPr>
          <p:nvPr>
            <p:ph type="dt" sz="half" idx="10"/>
          </p:nvPr>
        </p:nvSpPr>
        <p:spPr/>
        <p:txBody>
          <a:bodyPr/>
          <a:lstStyle/>
          <a:p>
            <a:fld id="{F5AE6EFA-CAE9-489E-8A38-D8BD2E3CF5C9}" type="datetimeFigureOut">
              <a:rPr lang="en-IN" smtClean="0"/>
              <a:t>05-05-2024</a:t>
            </a:fld>
            <a:endParaRPr lang="en-IN"/>
          </a:p>
        </p:txBody>
      </p:sp>
      <p:sp>
        <p:nvSpPr>
          <p:cNvPr id="5" name="Footer Placeholder 4">
            <a:extLst>
              <a:ext uri="{FF2B5EF4-FFF2-40B4-BE49-F238E27FC236}">
                <a16:creationId xmlns:a16="http://schemas.microsoft.com/office/drawing/2014/main" id="{91068189-99B1-1F7F-4F26-D4B67E7D88E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B370C5E-976F-0F1A-1330-A0FF1BE6C1C6}"/>
              </a:ext>
            </a:extLst>
          </p:cNvPr>
          <p:cNvSpPr>
            <a:spLocks noGrp="1"/>
          </p:cNvSpPr>
          <p:nvPr>
            <p:ph type="sldNum" sz="quarter" idx="12"/>
          </p:nvPr>
        </p:nvSpPr>
        <p:spPr/>
        <p:txBody>
          <a:bodyPr/>
          <a:lstStyle/>
          <a:p>
            <a:fld id="{BE78C234-C3B5-46CF-88B5-C8A63F3EB1D9}" type="slidenum">
              <a:rPr lang="en-IN" smtClean="0"/>
              <a:t>‹#›</a:t>
            </a:fld>
            <a:endParaRPr lang="en-IN"/>
          </a:p>
        </p:txBody>
      </p:sp>
    </p:spTree>
    <p:extLst>
      <p:ext uri="{BB962C8B-B14F-4D97-AF65-F5344CB8AC3E}">
        <p14:creationId xmlns:p14="http://schemas.microsoft.com/office/powerpoint/2010/main" val="35931241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C3DFCD-2A24-81F5-F91A-E8D6800F621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23762A5B-9F88-ED58-8BC2-312F9FBA0B3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F2CE3C61-AAF2-6A20-7C4F-A1CBA55B2EF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91E3782A-BD89-8074-2AD0-C931B3902AEB}"/>
              </a:ext>
            </a:extLst>
          </p:cNvPr>
          <p:cNvSpPr>
            <a:spLocks noGrp="1"/>
          </p:cNvSpPr>
          <p:nvPr>
            <p:ph type="dt" sz="half" idx="10"/>
          </p:nvPr>
        </p:nvSpPr>
        <p:spPr/>
        <p:txBody>
          <a:bodyPr/>
          <a:lstStyle/>
          <a:p>
            <a:fld id="{F5AE6EFA-CAE9-489E-8A38-D8BD2E3CF5C9}" type="datetimeFigureOut">
              <a:rPr lang="en-IN" smtClean="0"/>
              <a:t>05-05-2024</a:t>
            </a:fld>
            <a:endParaRPr lang="en-IN"/>
          </a:p>
        </p:txBody>
      </p:sp>
      <p:sp>
        <p:nvSpPr>
          <p:cNvPr id="6" name="Footer Placeholder 5">
            <a:extLst>
              <a:ext uri="{FF2B5EF4-FFF2-40B4-BE49-F238E27FC236}">
                <a16:creationId xmlns:a16="http://schemas.microsoft.com/office/drawing/2014/main" id="{E312692F-72D7-92B5-9475-E9450AEF3E9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921CA49-21C4-620C-B143-E09D3166555A}"/>
              </a:ext>
            </a:extLst>
          </p:cNvPr>
          <p:cNvSpPr>
            <a:spLocks noGrp="1"/>
          </p:cNvSpPr>
          <p:nvPr>
            <p:ph type="sldNum" sz="quarter" idx="12"/>
          </p:nvPr>
        </p:nvSpPr>
        <p:spPr/>
        <p:txBody>
          <a:bodyPr/>
          <a:lstStyle/>
          <a:p>
            <a:fld id="{BE78C234-C3B5-46CF-88B5-C8A63F3EB1D9}" type="slidenum">
              <a:rPr lang="en-IN" smtClean="0"/>
              <a:t>‹#›</a:t>
            </a:fld>
            <a:endParaRPr lang="en-IN"/>
          </a:p>
        </p:txBody>
      </p:sp>
    </p:spTree>
    <p:extLst>
      <p:ext uri="{BB962C8B-B14F-4D97-AF65-F5344CB8AC3E}">
        <p14:creationId xmlns:p14="http://schemas.microsoft.com/office/powerpoint/2010/main" val="22419079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6E2E81-F3F2-FDD9-1FE5-85B85535ADA2}"/>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BA2D386-A08C-34C9-B6A3-84FC960A8E0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1D567EC-BDC8-DA7D-60A0-355AE76C3E8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FBDFE856-2D09-FF63-B65C-79728622DC4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46D8571-D3A7-1A65-15EF-F9A9D990AD5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C8A6FDF0-06A3-D16C-4812-C32171F77A06}"/>
              </a:ext>
            </a:extLst>
          </p:cNvPr>
          <p:cNvSpPr>
            <a:spLocks noGrp="1"/>
          </p:cNvSpPr>
          <p:nvPr>
            <p:ph type="dt" sz="half" idx="10"/>
          </p:nvPr>
        </p:nvSpPr>
        <p:spPr/>
        <p:txBody>
          <a:bodyPr/>
          <a:lstStyle/>
          <a:p>
            <a:fld id="{F5AE6EFA-CAE9-489E-8A38-D8BD2E3CF5C9}" type="datetimeFigureOut">
              <a:rPr lang="en-IN" smtClean="0"/>
              <a:t>05-05-2024</a:t>
            </a:fld>
            <a:endParaRPr lang="en-IN"/>
          </a:p>
        </p:txBody>
      </p:sp>
      <p:sp>
        <p:nvSpPr>
          <p:cNvPr id="8" name="Footer Placeholder 7">
            <a:extLst>
              <a:ext uri="{FF2B5EF4-FFF2-40B4-BE49-F238E27FC236}">
                <a16:creationId xmlns:a16="http://schemas.microsoft.com/office/drawing/2014/main" id="{5146E118-CCF6-C47D-8293-77AFD059847D}"/>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38ABA6A2-363C-2D9E-0FF2-0B2DF502403C}"/>
              </a:ext>
            </a:extLst>
          </p:cNvPr>
          <p:cNvSpPr>
            <a:spLocks noGrp="1"/>
          </p:cNvSpPr>
          <p:nvPr>
            <p:ph type="sldNum" sz="quarter" idx="12"/>
          </p:nvPr>
        </p:nvSpPr>
        <p:spPr/>
        <p:txBody>
          <a:bodyPr/>
          <a:lstStyle/>
          <a:p>
            <a:fld id="{BE78C234-C3B5-46CF-88B5-C8A63F3EB1D9}" type="slidenum">
              <a:rPr lang="en-IN" smtClean="0"/>
              <a:t>‹#›</a:t>
            </a:fld>
            <a:endParaRPr lang="en-IN"/>
          </a:p>
        </p:txBody>
      </p:sp>
    </p:spTree>
    <p:extLst>
      <p:ext uri="{BB962C8B-B14F-4D97-AF65-F5344CB8AC3E}">
        <p14:creationId xmlns:p14="http://schemas.microsoft.com/office/powerpoint/2010/main" val="10812858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252414-0F1B-9CC6-046D-26B9147490C1}"/>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1E143764-9CBB-B621-46A2-AD573201E359}"/>
              </a:ext>
            </a:extLst>
          </p:cNvPr>
          <p:cNvSpPr>
            <a:spLocks noGrp="1"/>
          </p:cNvSpPr>
          <p:nvPr>
            <p:ph type="dt" sz="half" idx="10"/>
          </p:nvPr>
        </p:nvSpPr>
        <p:spPr/>
        <p:txBody>
          <a:bodyPr/>
          <a:lstStyle/>
          <a:p>
            <a:fld id="{F5AE6EFA-CAE9-489E-8A38-D8BD2E3CF5C9}" type="datetimeFigureOut">
              <a:rPr lang="en-IN" smtClean="0"/>
              <a:t>05-05-2024</a:t>
            </a:fld>
            <a:endParaRPr lang="en-IN"/>
          </a:p>
        </p:txBody>
      </p:sp>
      <p:sp>
        <p:nvSpPr>
          <p:cNvPr id="4" name="Footer Placeholder 3">
            <a:extLst>
              <a:ext uri="{FF2B5EF4-FFF2-40B4-BE49-F238E27FC236}">
                <a16:creationId xmlns:a16="http://schemas.microsoft.com/office/drawing/2014/main" id="{E26B8A40-C320-CB66-484A-BABAE22202DE}"/>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7121789F-6763-7A86-4AAB-F2A74E132AA9}"/>
              </a:ext>
            </a:extLst>
          </p:cNvPr>
          <p:cNvSpPr>
            <a:spLocks noGrp="1"/>
          </p:cNvSpPr>
          <p:nvPr>
            <p:ph type="sldNum" sz="quarter" idx="12"/>
          </p:nvPr>
        </p:nvSpPr>
        <p:spPr/>
        <p:txBody>
          <a:bodyPr/>
          <a:lstStyle/>
          <a:p>
            <a:fld id="{BE78C234-C3B5-46CF-88B5-C8A63F3EB1D9}" type="slidenum">
              <a:rPr lang="en-IN" smtClean="0"/>
              <a:t>‹#›</a:t>
            </a:fld>
            <a:endParaRPr lang="en-IN"/>
          </a:p>
        </p:txBody>
      </p:sp>
    </p:spTree>
    <p:extLst>
      <p:ext uri="{BB962C8B-B14F-4D97-AF65-F5344CB8AC3E}">
        <p14:creationId xmlns:p14="http://schemas.microsoft.com/office/powerpoint/2010/main" val="37094217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40F9FCF-A0CC-355F-2323-F660A1119078}"/>
              </a:ext>
            </a:extLst>
          </p:cNvPr>
          <p:cNvSpPr>
            <a:spLocks noGrp="1"/>
          </p:cNvSpPr>
          <p:nvPr>
            <p:ph type="dt" sz="half" idx="10"/>
          </p:nvPr>
        </p:nvSpPr>
        <p:spPr/>
        <p:txBody>
          <a:bodyPr/>
          <a:lstStyle/>
          <a:p>
            <a:fld id="{F5AE6EFA-CAE9-489E-8A38-D8BD2E3CF5C9}" type="datetimeFigureOut">
              <a:rPr lang="en-IN" smtClean="0"/>
              <a:t>05-05-2024</a:t>
            </a:fld>
            <a:endParaRPr lang="en-IN"/>
          </a:p>
        </p:txBody>
      </p:sp>
      <p:sp>
        <p:nvSpPr>
          <p:cNvPr id="3" name="Footer Placeholder 2">
            <a:extLst>
              <a:ext uri="{FF2B5EF4-FFF2-40B4-BE49-F238E27FC236}">
                <a16:creationId xmlns:a16="http://schemas.microsoft.com/office/drawing/2014/main" id="{36730765-22B3-33CF-5234-F8C51FA2D810}"/>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0BFEA1D9-2129-2C85-5D90-4FA6CC8E0173}"/>
              </a:ext>
            </a:extLst>
          </p:cNvPr>
          <p:cNvSpPr>
            <a:spLocks noGrp="1"/>
          </p:cNvSpPr>
          <p:nvPr>
            <p:ph type="sldNum" sz="quarter" idx="12"/>
          </p:nvPr>
        </p:nvSpPr>
        <p:spPr/>
        <p:txBody>
          <a:bodyPr/>
          <a:lstStyle/>
          <a:p>
            <a:fld id="{BE78C234-C3B5-46CF-88B5-C8A63F3EB1D9}" type="slidenum">
              <a:rPr lang="en-IN" smtClean="0"/>
              <a:t>‹#›</a:t>
            </a:fld>
            <a:endParaRPr lang="en-IN"/>
          </a:p>
        </p:txBody>
      </p:sp>
    </p:spTree>
    <p:extLst>
      <p:ext uri="{BB962C8B-B14F-4D97-AF65-F5344CB8AC3E}">
        <p14:creationId xmlns:p14="http://schemas.microsoft.com/office/powerpoint/2010/main" val="20711254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10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40F9FCF-A0CC-355F-2323-F660A1119078}"/>
              </a:ext>
            </a:extLst>
          </p:cNvPr>
          <p:cNvSpPr>
            <a:spLocks noGrp="1"/>
          </p:cNvSpPr>
          <p:nvPr>
            <p:ph type="dt" sz="half" idx="10"/>
          </p:nvPr>
        </p:nvSpPr>
        <p:spPr/>
        <p:txBody>
          <a:bodyPr/>
          <a:lstStyle/>
          <a:p>
            <a:fld id="{F5AE6EFA-CAE9-489E-8A38-D8BD2E3CF5C9}" type="datetimeFigureOut">
              <a:rPr lang="en-IN" smtClean="0"/>
              <a:t>05-05-2024</a:t>
            </a:fld>
            <a:endParaRPr lang="en-IN"/>
          </a:p>
        </p:txBody>
      </p:sp>
      <p:sp>
        <p:nvSpPr>
          <p:cNvPr id="3" name="Footer Placeholder 2">
            <a:extLst>
              <a:ext uri="{FF2B5EF4-FFF2-40B4-BE49-F238E27FC236}">
                <a16:creationId xmlns:a16="http://schemas.microsoft.com/office/drawing/2014/main" id="{36730765-22B3-33CF-5234-F8C51FA2D810}"/>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0BFEA1D9-2129-2C85-5D90-4FA6CC8E0173}"/>
              </a:ext>
            </a:extLst>
          </p:cNvPr>
          <p:cNvSpPr>
            <a:spLocks noGrp="1"/>
          </p:cNvSpPr>
          <p:nvPr>
            <p:ph type="sldNum" sz="quarter" idx="12"/>
          </p:nvPr>
        </p:nvSpPr>
        <p:spPr/>
        <p:txBody>
          <a:bodyPr/>
          <a:lstStyle/>
          <a:p>
            <a:fld id="{BE78C234-C3B5-46CF-88B5-C8A63F3EB1D9}" type="slidenum">
              <a:rPr lang="en-IN" smtClean="0"/>
              <a:t>‹#›</a:t>
            </a:fld>
            <a:endParaRPr lang="en-IN"/>
          </a:p>
        </p:txBody>
      </p:sp>
      <p:sp>
        <p:nvSpPr>
          <p:cNvPr id="5" name="Rectangle 4">
            <a:extLst>
              <a:ext uri="{FF2B5EF4-FFF2-40B4-BE49-F238E27FC236}">
                <a16:creationId xmlns:a16="http://schemas.microsoft.com/office/drawing/2014/main" id="{99526F53-7B56-C142-A57D-4CD121AA5A68}"/>
              </a:ext>
            </a:extLst>
          </p:cNvPr>
          <p:cNvSpPr/>
          <p:nvPr userDrawn="1"/>
        </p:nvSpPr>
        <p:spPr>
          <a:xfrm>
            <a:off x="6235429" y="0"/>
            <a:ext cx="5956571" cy="1994170"/>
          </a:xfrm>
          <a:prstGeom prst="rect">
            <a:avLst/>
          </a:prstGeom>
          <a:solidFill>
            <a:srgbClr val="76707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7174564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9_Blank">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646D5AC2-D671-CB8E-AB69-895B89FD96EB}"/>
              </a:ext>
            </a:extLst>
          </p:cNvPr>
          <p:cNvSpPr>
            <a:spLocks noGrp="1"/>
          </p:cNvSpPr>
          <p:nvPr>
            <p:ph type="pic" sz="quarter" idx="10"/>
          </p:nvPr>
        </p:nvSpPr>
        <p:spPr>
          <a:xfrm>
            <a:off x="972273" y="0"/>
            <a:ext cx="11219726" cy="6858000"/>
          </a:xfrm>
          <a:custGeom>
            <a:avLst/>
            <a:gdLst>
              <a:gd name="connsiteX0" fmla="*/ 0 w 11219726"/>
              <a:gd name="connsiteY0" fmla="*/ 0 h 6858000"/>
              <a:gd name="connsiteX1" fmla="*/ 11219726 w 11219726"/>
              <a:gd name="connsiteY1" fmla="*/ 0 h 6858000"/>
              <a:gd name="connsiteX2" fmla="*/ 11219726 w 11219726"/>
              <a:gd name="connsiteY2" fmla="*/ 6858000 h 6858000"/>
              <a:gd name="connsiteX3" fmla="*/ 0 w 11219726"/>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219726" h="6858000">
                <a:moveTo>
                  <a:pt x="0" y="0"/>
                </a:moveTo>
                <a:lnTo>
                  <a:pt x="11219726" y="0"/>
                </a:lnTo>
                <a:lnTo>
                  <a:pt x="11219726" y="6858000"/>
                </a:lnTo>
                <a:lnTo>
                  <a:pt x="0" y="6858000"/>
                </a:lnTo>
                <a:close/>
              </a:path>
            </a:pathLst>
          </a:custGeom>
        </p:spPr>
        <p:txBody>
          <a:bodyPr wrap="square">
            <a:noAutofit/>
          </a:bodyPr>
          <a:lstStyle/>
          <a:p>
            <a:endParaRPr lang="en-IN"/>
          </a:p>
        </p:txBody>
      </p:sp>
    </p:spTree>
    <p:extLst>
      <p:ext uri="{BB962C8B-B14F-4D97-AF65-F5344CB8AC3E}">
        <p14:creationId xmlns:p14="http://schemas.microsoft.com/office/powerpoint/2010/main" val="1011752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50E0A98-A559-EC3C-44DB-074FBBBE54A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C699E69-6E09-DBA0-D450-A5D725C2936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A0B0E53-86DF-0F55-1E8F-C0DFAD564F2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F5AE6EFA-CAE9-489E-8A38-D8BD2E3CF5C9}" type="datetimeFigureOut">
              <a:rPr lang="en-IN" smtClean="0"/>
              <a:t>05-05-2024</a:t>
            </a:fld>
            <a:endParaRPr lang="en-IN"/>
          </a:p>
        </p:txBody>
      </p:sp>
      <p:sp>
        <p:nvSpPr>
          <p:cNvPr id="5" name="Footer Placeholder 4">
            <a:extLst>
              <a:ext uri="{FF2B5EF4-FFF2-40B4-BE49-F238E27FC236}">
                <a16:creationId xmlns:a16="http://schemas.microsoft.com/office/drawing/2014/main" id="{24D08345-E44D-F9B2-3306-69BA36DA642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IN"/>
          </a:p>
        </p:txBody>
      </p:sp>
      <p:sp>
        <p:nvSpPr>
          <p:cNvPr id="6" name="Slide Number Placeholder 5">
            <a:extLst>
              <a:ext uri="{FF2B5EF4-FFF2-40B4-BE49-F238E27FC236}">
                <a16:creationId xmlns:a16="http://schemas.microsoft.com/office/drawing/2014/main" id="{1ACBB017-605F-607E-725A-42E33E12FAC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BE78C234-C3B5-46CF-88B5-C8A63F3EB1D9}" type="slidenum">
              <a:rPr lang="en-IN" smtClean="0"/>
              <a:t>‹#›</a:t>
            </a:fld>
            <a:endParaRPr lang="en-IN"/>
          </a:p>
        </p:txBody>
      </p:sp>
    </p:spTree>
    <p:extLst>
      <p:ext uri="{BB962C8B-B14F-4D97-AF65-F5344CB8AC3E}">
        <p14:creationId xmlns:p14="http://schemas.microsoft.com/office/powerpoint/2010/main" val="376518878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69" r:id="rId8"/>
    <p:sldLayoutId id="2147483668" r:id="rId9"/>
    <p:sldLayoutId id="2147483667" r:id="rId10"/>
    <p:sldLayoutId id="2147483666" r:id="rId11"/>
    <p:sldLayoutId id="2147483660" r:id="rId12"/>
    <p:sldLayoutId id="2147483661" r:id="rId13"/>
    <p:sldLayoutId id="2147483662" r:id="rId14"/>
    <p:sldLayoutId id="2147483663" r:id="rId15"/>
    <p:sldLayoutId id="2147483664" r:id="rId16"/>
    <p:sldLayoutId id="2147483665" r:id="rId17"/>
    <p:sldLayoutId id="2147483656" r:id="rId18"/>
    <p:sldLayoutId id="2147483657" r:id="rId19"/>
    <p:sldLayoutId id="2147483658" r:id="rId20"/>
    <p:sldLayoutId id="2147483659" r:id="rId2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Layout" Target="../slideLayouts/slideLayout16.xml"/><Relationship Id="rId4" Type="http://schemas.openxmlformats.org/officeDocument/2006/relationships/image" Target="../media/image8.sv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10">
            <a:extLst>
              <a:ext uri="{FF2B5EF4-FFF2-40B4-BE49-F238E27FC236}">
                <a16:creationId xmlns:a16="http://schemas.microsoft.com/office/drawing/2014/main" id="{C6DE7BF1-4F2A-1613-A3A8-3841DA38407D}"/>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23057" r="23057"/>
          <a:stretch/>
        </p:blipFill>
        <p:spPr>
          <a:xfrm>
            <a:off x="6655443" y="0"/>
            <a:ext cx="5536557" cy="6858000"/>
          </a:xfrm>
        </p:spPr>
      </p:pic>
      <p:cxnSp>
        <p:nvCxnSpPr>
          <p:cNvPr id="12" name="Straight Connector 11">
            <a:extLst>
              <a:ext uri="{FF2B5EF4-FFF2-40B4-BE49-F238E27FC236}">
                <a16:creationId xmlns:a16="http://schemas.microsoft.com/office/drawing/2014/main" id="{5A0638E0-657F-61C1-C1E6-3D59A6F36B36}"/>
              </a:ext>
            </a:extLst>
          </p:cNvPr>
          <p:cNvCxnSpPr/>
          <p:nvPr/>
        </p:nvCxnSpPr>
        <p:spPr>
          <a:xfrm>
            <a:off x="10296144" y="353568"/>
            <a:ext cx="1213104"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sp>
        <p:nvSpPr>
          <p:cNvPr id="13" name="TextBox 12">
            <a:extLst>
              <a:ext uri="{FF2B5EF4-FFF2-40B4-BE49-F238E27FC236}">
                <a16:creationId xmlns:a16="http://schemas.microsoft.com/office/drawing/2014/main" id="{ADE49337-B1FC-BF25-58E7-017EA5AB9667}"/>
              </a:ext>
            </a:extLst>
          </p:cNvPr>
          <p:cNvSpPr txBox="1"/>
          <p:nvPr/>
        </p:nvSpPr>
        <p:spPr>
          <a:xfrm>
            <a:off x="11597832" y="144575"/>
            <a:ext cx="594167" cy="400110"/>
          </a:xfrm>
          <a:prstGeom prst="rect">
            <a:avLst/>
          </a:prstGeom>
          <a:noFill/>
        </p:spPr>
        <p:txBody>
          <a:bodyPr wrap="square" rtlCol="0">
            <a:spAutoFit/>
          </a:bodyPr>
          <a:lstStyle/>
          <a:p>
            <a:r>
              <a:rPr lang="en-IN" sz="2000" dirty="0">
                <a:latin typeface="Biome" panose="020B0503030204020804" pitchFamily="34" charset="0"/>
                <a:cs typeface="Biome" panose="020B0503030204020804" pitchFamily="34" charset="0"/>
              </a:rPr>
              <a:t>01</a:t>
            </a:r>
          </a:p>
        </p:txBody>
      </p:sp>
      <p:sp>
        <p:nvSpPr>
          <p:cNvPr id="14" name="TextBox 13">
            <a:extLst>
              <a:ext uri="{FF2B5EF4-FFF2-40B4-BE49-F238E27FC236}">
                <a16:creationId xmlns:a16="http://schemas.microsoft.com/office/drawing/2014/main" id="{B72AC255-8433-18DE-47E4-6AC2963C5069}"/>
              </a:ext>
            </a:extLst>
          </p:cNvPr>
          <p:cNvSpPr txBox="1"/>
          <p:nvPr/>
        </p:nvSpPr>
        <p:spPr>
          <a:xfrm>
            <a:off x="1805651" y="2100425"/>
            <a:ext cx="6215603" cy="1754326"/>
          </a:xfrm>
          <a:prstGeom prst="rect">
            <a:avLst/>
          </a:prstGeom>
          <a:noFill/>
        </p:spPr>
        <p:txBody>
          <a:bodyPr wrap="square" rtlCol="0">
            <a:spAutoFit/>
          </a:bodyPr>
          <a:lstStyle/>
          <a:p>
            <a:r>
              <a:rPr lang="en-IN" sz="5400" dirty="0">
                <a:latin typeface="Aharoni" panose="02010803020104030203" pitchFamily="2" charset="-79"/>
                <a:cs typeface="Aharoni" panose="02010803020104030203" pitchFamily="2" charset="-79"/>
              </a:rPr>
              <a:t>DIGITAL FORENSICS</a:t>
            </a:r>
          </a:p>
        </p:txBody>
      </p:sp>
      <p:cxnSp>
        <p:nvCxnSpPr>
          <p:cNvPr id="15" name="Straight Connector 14">
            <a:extLst>
              <a:ext uri="{FF2B5EF4-FFF2-40B4-BE49-F238E27FC236}">
                <a16:creationId xmlns:a16="http://schemas.microsoft.com/office/drawing/2014/main" id="{63DEE0B6-0171-A0D1-7A54-68FA0A85E1FD}"/>
              </a:ext>
            </a:extLst>
          </p:cNvPr>
          <p:cNvCxnSpPr/>
          <p:nvPr/>
        </p:nvCxnSpPr>
        <p:spPr>
          <a:xfrm>
            <a:off x="439986" y="1388962"/>
            <a:ext cx="0" cy="3842795"/>
          </a:xfrm>
          <a:prstGeom prst="line">
            <a:avLst/>
          </a:prstGeom>
          <a:ln>
            <a:solidFill>
              <a:schemeClr val="bg2">
                <a:lumMod val="25000"/>
              </a:schemeClr>
            </a:solidFill>
          </a:ln>
        </p:spPr>
        <p:style>
          <a:lnRef idx="2">
            <a:schemeClr val="accent1"/>
          </a:lnRef>
          <a:fillRef idx="0">
            <a:schemeClr val="accent1"/>
          </a:fillRef>
          <a:effectRef idx="1">
            <a:schemeClr val="accent1"/>
          </a:effectRef>
          <a:fontRef idx="minor">
            <a:schemeClr val="tx1"/>
          </a:fontRef>
        </p:style>
      </p:cxnSp>
      <p:sp>
        <p:nvSpPr>
          <p:cNvPr id="16" name="TextBox 15">
            <a:extLst>
              <a:ext uri="{FF2B5EF4-FFF2-40B4-BE49-F238E27FC236}">
                <a16:creationId xmlns:a16="http://schemas.microsoft.com/office/drawing/2014/main" id="{A2B4CFF0-01FA-422A-A989-4D1E6D8C0809}"/>
              </a:ext>
            </a:extLst>
          </p:cNvPr>
          <p:cNvSpPr txBox="1"/>
          <p:nvPr/>
        </p:nvSpPr>
        <p:spPr>
          <a:xfrm>
            <a:off x="1805651" y="3854751"/>
            <a:ext cx="4186175" cy="338554"/>
          </a:xfrm>
          <a:prstGeom prst="rect">
            <a:avLst/>
          </a:prstGeom>
          <a:noFill/>
        </p:spPr>
        <p:txBody>
          <a:bodyPr wrap="square" rtlCol="0">
            <a:spAutoFit/>
          </a:bodyPr>
          <a:lstStyle/>
          <a:p>
            <a:r>
              <a:rPr lang="en-IN" sz="1600" dirty="0">
                <a:latin typeface="Montserrat Light" pitchFamily="2" charset="0"/>
              </a:rPr>
              <a:t>Email Forensic Tools</a:t>
            </a:r>
          </a:p>
        </p:txBody>
      </p:sp>
      <p:sp>
        <p:nvSpPr>
          <p:cNvPr id="5" name="TextBox 4">
            <a:hlinkClick r:id="" action="ppaction://hlinkshowjump?jump=nextslide"/>
            <a:extLst>
              <a:ext uri="{FF2B5EF4-FFF2-40B4-BE49-F238E27FC236}">
                <a16:creationId xmlns:a16="http://schemas.microsoft.com/office/drawing/2014/main" id="{4B5FFF37-60D9-97BD-1308-F483728C04D4}"/>
              </a:ext>
            </a:extLst>
          </p:cNvPr>
          <p:cNvSpPr txBox="1"/>
          <p:nvPr/>
        </p:nvSpPr>
        <p:spPr>
          <a:xfrm>
            <a:off x="1568268" y="5609077"/>
            <a:ext cx="1707367" cy="400110"/>
          </a:xfrm>
          <a:prstGeom prst="rect">
            <a:avLst/>
          </a:prstGeom>
          <a:noFill/>
        </p:spPr>
        <p:txBody>
          <a:bodyPr wrap="square" rtlCol="0">
            <a:spAutoFit/>
          </a:bodyPr>
          <a:lstStyle/>
          <a:p>
            <a:r>
              <a:rPr lang="en-IN" sz="2000" dirty="0">
                <a:latin typeface="Biome" panose="020B0503030204020804" pitchFamily="34" charset="0"/>
                <a:cs typeface="Biome" panose="020B0503030204020804" pitchFamily="34" charset="0"/>
              </a:rPr>
              <a:t>BATCH - 02</a:t>
            </a:r>
          </a:p>
        </p:txBody>
      </p:sp>
    </p:spTree>
    <p:extLst>
      <p:ext uri="{BB962C8B-B14F-4D97-AF65-F5344CB8AC3E}">
        <p14:creationId xmlns:p14="http://schemas.microsoft.com/office/powerpoint/2010/main" val="246421004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0612351-B1DD-342D-38FA-430F4B063C46}"/>
              </a:ext>
            </a:extLst>
          </p:cNvPr>
          <p:cNvSpPr txBox="1"/>
          <p:nvPr/>
        </p:nvSpPr>
        <p:spPr>
          <a:xfrm>
            <a:off x="11586258" y="156150"/>
            <a:ext cx="594167" cy="400110"/>
          </a:xfrm>
          <a:prstGeom prst="rect">
            <a:avLst/>
          </a:prstGeom>
          <a:noFill/>
        </p:spPr>
        <p:txBody>
          <a:bodyPr wrap="square" rtlCol="0">
            <a:spAutoFit/>
          </a:bodyPr>
          <a:lstStyle/>
          <a:p>
            <a:r>
              <a:rPr lang="en-IN" sz="2000" dirty="0">
                <a:latin typeface="Biome" panose="020B0503030204020804" pitchFamily="34" charset="0"/>
                <a:cs typeface="Biome" panose="020B0503030204020804" pitchFamily="34" charset="0"/>
              </a:rPr>
              <a:t>10</a:t>
            </a:r>
          </a:p>
        </p:txBody>
      </p:sp>
      <p:sp>
        <p:nvSpPr>
          <p:cNvPr id="3" name="Rectangle 2">
            <a:extLst>
              <a:ext uri="{FF2B5EF4-FFF2-40B4-BE49-F238E27FC236}">
                <a16:creationId xmlns:a16="http://schemas.microsoft.com/office/drawing/2014/main" id="{E5A4D74A-323F-7955-FB80-FCE38AEECE97}"/>
              </a:ext>
            </a:extLst>
          </p:cNvPr>
          <p:cNvSpPr/>
          <p:nvPr/>
        </p:nvSpPr>
        <p:spPr>
          <a:xfrm>
            <a:off x="960120" y="525780"/>
            <a:ext cx="45720" cy="2903220"/>
          </a:xfrm>
          <a:prstGeom prst="rect">
            <a:avLst/>
          </a:prstGeom>
          <a:solidFill>
            <a:srgbClr val="FABD0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rgbClr val="FABD04"/>
              </a:solidFill>
            </a:endParaRPr>
          </a:p>
        </p:txBody>
      </p:sp>
      <p:cxnSp>
        <p:nvCxnSpPr>
          <p:cNvPr id="4" name="Straight Connector 3">
            <a:extLst>
              <a:ext uri="{FF2B5EF4-FFF2-40B4-BE49-F238E27FC236}">
                <a16:creationId xmlns:a16="http://schemas.microsoft.com/office/drawing/2014/main" id="{7231D582-1957-4DDC-E079-73881427B5CF}"/>
              </a:ext>
            </a:extLst>
          </p:cNvPr>
          <p:cNvCxnSpPr/>
          <p:nvPr/>
        </p:nvCxnSpPr>
        <p:spPr>
          <a:xfrm>
            <a:off x="981456" y="3422904"/>
            <a:ext cx="0" cy="2941320"/>
          </a:xfrm>
          <a:prstGeom prst="line">
            <a:avLst/>
          </a:prstGeom>
          <a:ln>
            <a:solidFill>
              <a:srgbClr val="FDE7A1"/>
            </a:solidFill>
          </a:ln>
        </p:spPr>
        <p:style>
          <a:lnRef idx="2">
            <a:schemeClr val="accent1"/>
          </a:lnRef>
          <a:fillRef idx="0">
            <a:schemeClr val="accent1"/>
          </a:fillRef>
          <a:effectRef idx="1">
            <a:schemeClr val="accent1"/>
          </a:effectRef>
          <a:fontRef idx="minor">
            <a:schemeClr val="tx1"/>
          </a:fontRef>
        </p:style>
      </p:cxnSp>
      <p:sp>
        <p:nvSpPr>
          <p:cNvPr id="5" name="TextBox 4">
            <a:extLst>
              <a:ext uri="{FF2B5EF4-FFF2-40B4-BE49-F238E27FC236}">
                <a16:creationId xmlns:a16="http://schemas.microsoft.com/office/drawing/2014/main" id="{31FD3A66-C7D7-BA0B-707B-C69253E83814}"/>
              </a:ext>
            </a:extLst>
          </p:cNvPr>
          <p:cNvSpPr txBox="1"/>
          <p:nvPr/>
        </p:nvSpPr>
        <p:spPr>
          <a:xfrm rot="16200000">
            <a:off x="-832230" y="2680499"/>
            <a:ext cx="2824700" cy="369332"/>
          </a:xfrm>
          <a:prstGeom prst="rect">
            <a:avLst/>
          </a:prstGeom>
          <a:noFill/>
        </p:spPr>
        <p:txBody>
          <a:bodyPr wrap="square" rtlCol="0">
            <a:spAutoFit/>
          </a:bodyPr>
          <a:lstStyle/>
          <a:p>
            <a:r>
              <a:rPr lang="en-IN" dirty="0">
                <a:solidFill>
                  <a:srgbClr val="FABD04"/>
                </a:solidFill>
                <a:latin typeface="Verdana Pro" panose="020F0502020204030204" pitchFamily="34" charset="0"/>
              </a:rPr>
              <a:t>EMAIL HEADERS</a:t>
            </a:r>
          </a:p>
        </p:txBody>
      </p:sp>
      <p:sp>
        <p:nvSpPr>
          <p:cNvPr id="7" name="TextBox 6">
            <a:extLst>
              <a:ext uri="{FF2B5EF4-FFF2-40B4-BE49-F238E27FC236}">
                <a16:creationId xmlns:a16="http://schemas.microsoft.com/office/drawing/2014/main" id="{32DDE634-49D8-633C-7849-18A688731C8C}"/>
              </a:ext>
            </a:extLst>
          </p:cNvPr>
          <p:cNvSpPr txBox="1"/>
          <p:nvPr/>
        </p:nvSpPr>
        <p:spPr>
          <a:xfrm>
            <a:off x="1539776" y="667985"/>
            <a:ext cx="9112448" cy="1569660"/>
          </a:xfrm>
          <a:prstGeom prst="rect">
            <a:avLst/>
          </a:prstGeom>
          <a:noFill/>
        </p:spPr>
        <p:txBody>
          <a:bodyPr wrap="square" rtlCol="0">
            <a:spAutoFit/>
          </a:bodyPr>
          <a:lstStyle/>
          <a:p>
            <a:r>
              <a:rPr lang="en-US" sz="3200" dirty="0">
                <a:latin typeface="Kamerik 105 Cyrillic Heavy" panose="020B0903030200020004" pitchFamily="34" charset="0"/>
              </a:rPr>
              <a:t>Domain-based Message Authentication Reporting and Conformance</a:t>
            </a:r>
            <a:endParaRPr lang="en-IN" sz="3200" dirty="0">
              <a:latin typeface="Kamerik 105 Cyrillic Heavy" panose="020B0903030200020004" pitchFamily="34" charset="0"/>
            </a:endParaRPr>
          </a:p>
        </p:txBody>
      </p:sp>
      <p:sp>
        <p:nvSpPr>
          <p:cNvPr id="8" name="TextBox 7">
            <a:extLst>
              <a:ext uri="{FF2B5EF4-FFF2-40B4-BE49-F238E27FC236}">
                <a16:creationId xmlns:a16="http://schemas.microsoft.com/office/drawing/2014/main" id="{69FCF013-6514-2945-E0AA-4C3A252F8A23}"/>
              </a:ext>
            </a:extLst>
          </p:cNvPr>
          <p:cNvSpPr txBox="1"/>
          <p:nvPr/>
        </p:nvSpPr>
        <p:spPr>
          <a:xfrm>
            <a:off x="1655180" y="2865165"/>
            <a:ext cx="7882357" cy="2246769"/>
          </a:xfrm>
          <a:prstGeom prst="rect">
            <a:avLst/>
          </a:prstGeom>
          <a:noFill/>
        </p:spPr>
        <p:txBody>
          <a:bodyPr wrap="square" rtlCol="0">
            <a:spAutoFit/>
          </a:bodyPr>
          <a:lstStyle/>
          <a:p>
            <a:r>
              <a:rPr lang="en-US" sz="2000" dirty="0">
                <a:solidFill>
                  <a:schemeClr val="tx1">
                    <a:lumMod val="85000"/>
                    <a:lumOff val="15000"/>
                  </a:schemeClr>
                </a:solidFill>
                <a:latin typeface="Aptos (Body)"/>
              </a:rPr>
              <a:t>(DMARC) is a free and open technical specification that is used to authenticate an email by aligning SPF and DKIM mechanisms. Email is involved in more than 90% of all network assaults, and without DMARC, determining whether an email is authentic or false can be difficult. DMARC allows domain owners to protect their domain(s) from unauthorized use by fighting phishing, spoofing, CEO fraud, and Business Email Compromise.</a:t>
            </a:r>
            <a:endParaRPr lang="en-IN" sz="2000" dirty="0">
              <a:solidFill>
                <a:schemeClr val="tx1">
                  <a:lumMod val="85000"/>
                  <a:lumOff val="15000"/>
                </a:schemeClr>
              </a:solidFill>
              <a:latin typeface="Aptos (Body)"/>
            </a:endParaRPr>
          </a:p>
        </p:txBody>
      </p:sp>
    </p:spTree>
    <p:extLst>
      <p:ext uri="{BB962C8B-B14F-4D97-AF65-F5344CB8AC3E}">
        <p14:creationId xmlns:p14="http://schemas.microsoft.com/office/powerpoint/2010/main" val="22311208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0612351-B1DD-342D-38FA-430F4B063C46}"/>
              </a:ext>
            </a:extLst>
          </p:cNvPr>
          <p:cNvSpPr txBox="1"/>
          <p:nvPr/>
        </p:nvSpPr>
        <p:spPr>
          <a:xfrm>
            <a:off x="11586258" y="156150"/>
            <a:ext cx="594167" cy="400110"/>
          </a:xfrm>
          <a:prstGeom prst="rect">
            <a:avLst/>
          </a:prstGeom>
          <a:noFill/>
        </p:spPr>
        <p:txBody>
          <a:bodyPr wrap="square" rtlCol="0">
            <a:spAutoFit/>
          </a:bodyPr>
          <a:lstStyle/>
          <a:p>
            <a:r>
              <a:rPr lang="en-IN" sz="2000" dirty="0">
                <a:latin typeface="Biome" panose="020B0503030204020804" pitchFamily="34" charset="0"/>
                <a:cs typeface="Biome" panose="020B0503030204020804" pitchFamily="34" charset="0"/>
              </a:rPr>
              <a:t>11</a:t>
            </a:r>
          </a:p>
        </p:txBody>
      </p:sp>
      <p:sp>
        <p:nvSpPr>
          <p:cNvPr id="3" name="Rectangle 2">
            <a:extLst>
              <a:ext uri="{FF2B5EF4-FFF2-40B4-BE49-F238E27FC236}">
                <a16:creationId xmlns:a16="http://schemas.microsoft.com/office/drawing/2014/main" id="{E5A4D74A-323F-7955-FB80-FCE38AEECE97}"/>
              </a:ext>
            </a:extLst>
          </p:cNvPr>
          <p:cNvSpPr/>
          <p:nvPr/>
        </p:nvSpPr>
        <p:spPr>
          <a:xfrm>
            <a:off x="960120" y="525780"/>
            <a:ext cx="45720" cy="2903220"/>
          </a:xfrm>
          <a:prstGeom prst="rect">
            <a:avLst/>
          </a:prstGeom>
          <a:solidFill>
            <a:srgbClr val="FABD0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rgbClr val="FABD04"/>
              </a:solidFill>
            </a:endParaRPr>
          </a:p>
        </p:txBody>
      </p:sp>
      <p:cxnSp>
        <p:nvCxnSpPr>
          <p:cNvPr id="4" name="Straight Connector 3">
            <a:extLst>
              <a:ext uri="{FF2B5EF4-FFF2-40B4-BE49-F238E27FC236}">
                <a16:creationId xmlns:a16="http://schemas.microsoft.com/office/drawing/2014/main" id="{7231D582-1957-4DDC-E079-73881427B5CF}"/>
              </a:ext>
            </a:extLst>
          </p:cNvPr>
          <p:cNvCxnSpPr/>
          <p:nvPr/>
        </p:nvCxnSpPr>
        <p:spPr>
          <a:xfrm>
            <a:off x="981456" y="3422904"/>
            <a:ext cx="0" cy="2941320"/>
          </a:xfrm>
          <a:prstGeom prst="line">
            <a:avLst/>
          </a:prstGeom>
          <a:ln>
            <a:solidFill>
              <a:srgbClr val="FDE7A1"/>
            </a:solidFill>
          </a:ln>
        </p:spPr>
        <p:style>
          <a:lnRef idx="2">
            <a:schemeClr val="accent1"/>
          </a:lnRef>
          <a:fillRef idx="0">
            <a:schemeClr val="accent1"/>
          </a:fillRef>
          <a:effectRef idx="1">
            <a:schemeClr val="accent1"/>
          </a:effectRef>
          <a:fontRef idx="minor">
            <a:schemeClr val="tx1"/>
          </a:fontRef>
        </p:style>
      </p:cxnSp>
      <p:sp>
        <p:nvSpPr>
          <p:cNvPr id="5" name="TextBox 4">
            <a:extLst>
              <a:ext uri="{FF2B5EF4-FFF2-40B4-BE49-F238E27FC236}">
                <a16:creationId xmlns:a16="http://schemas.microsoft.com/office/drawing/2014/main" id="{31FD3A66-C7D7-BA0B-707B-C69253E83814}"/>
              </a:ext>
            </a:extLst>
          </p:cNvPr>
          <p:cNvSpPr txBox="1"/>
          <p:nvPr/>
        </p:nvSpPr>
        <p:spPr>
          <a:xfrm rot="16200000">
            <a:off x="-832230" y="2680499"/>
            <a:ext cx="2824700" cy="369332"/>
          </a:xfrm>
          <a:prstGeom prst="rect">
            <a:avLst/>
          </a:prstGeom>
          <a:noFill/>
        </p:spPr>
        <p:txBody>
          <a:bodyPr wrap="square" rtlCol="0">
            <a:spAutoFit/>
          </a:bodyPr>
          <a:lstStyle/>
          <a:p>
            <a:r>
              <a:rPr lang="en-IN" dirty="0">
                <a:solidFill>
                  <a:srgbClr val="FABD04"/>
                </a:solidFill>
                <a:latin typeface="Verdana Pro" panose="020F0502020204030204" pitchFamily="34" charset="0"/>
              </a:rPr>
              <a:t>EMAIL HEADERS</a:t>
            </a:r>
          </a:p>
        </p:txBody>
      </p:sp>
      <p:sp>
        <p:nvSpPr>
          <p:cNvPr id="7" name="TextBox 6">
            <a:extLst>
              <a:ext uri="{FF2B5EF4-FFF2-40B4-BE49-F238E27FC236}">
                <a16:creationId xmlns:a16="http://schemas.microsoft.com/office/drawing/2014/main" id="{32DDE634-49D8-633C-7849-18A688731C8C}"/>
              </a:ext>
            </a:extLst>
          </p:cNvPr>
          <p:cNvSpPr txBox="1"/>
          <p:nvPr/>
        </p:nvSpPr>
        <p:spPr>
          <a:xfrm>
            <a:off x="1539776" y="667985"/>
            <a:ext cx="9112448" cy="584775"/>
          </a:xfrm>
          <a:prstGeom prst="rect">
            <a:avLst/>
          </a:prstGeom>
          <a:noFill/>
        </p:spPr>
        <p:txBody>
          <a:bodyPr wrap="square" rtlCol="0">
            <a:spAutoFit/>
          </a:bodyPr>
          <a:lstStyle/>
          <a:p>
            <a:r>
              <a:rPr lang="en-US" sz="3200" dirty="0">
                <a:latin typeface="Kamerik 105 Cyrillic Heavy" panose="020B0903030200020004" pitchFamily="34" charset="0"/>
              </a:rPr>
              <a:t>ARC</a:t>
            </a:r>
            <a:endParaRPr lang="en-IN" sz="3200" dirty="0">
              <a:latin typeface="Kamerik 105 Cyrillic Heavy" panose="020B0903030200020004" pitchFamily="34" charset="0"/>
            </a:endParaRPr>
          </a:p>
        </p:txBody>
      </p:sp>
      <p:sp>
        <p:nvSpPr>
          <p:cNvPr id="8" name="TextBox 7">
            <a:extLst>
              <a:ext uri="{FF2B5EF4-FFF2-40B4-BE49-F238E27FC236}">
                <a16:creationId xmlns:a16="http://schemas.microsoft.com/office/drawing/2014/main" id="{69FCF013-6514-2945-E0AA-4C3A252F8A23}"/>
              </a:ext>
            </a:extLst>
          </p:cNvPr>
          <p:cNvSpPr txBox="1"/>
          <p:nvPr/>
        </p:nvSpPr>
        <p:spPr>
          <a:xfrm>
            <a:off x="1539776" y="1695775"/>
            <a:ext cx="7882357" cy="4401205"/>
          </a:xfrm>
          <a:prstGeom prst="rect">
            <a:avLst/>
          </a:prstGeom>
          <a:noFill/>
        </p:spPr>
        <p:txBody>
          <a:bodyPr wrap="square" rtlCol="0">
            <a:spAutoFit/>
          </a:bodyPr>
          <a:lstStyle/>
          <a:p>
            <a:r>
              <a:rPr lang="en-US" sz="2000" dirty="0">
                <a:solidFill>
                  <a:schemeClr val="tx1">
                    <a:lumMod val="85000"/>
                    <a:lumOff val="15000"/>
                  </a:schemeClr>
                </a:solidFill>
                <a:latin typeface="Aptos (Body)"/>
              </a:rPr>
              <a:t>ARC aids in the preservation of email authentication results and confirms the identification of email intermediaries who forward a message to its intended recipient. ARC is made up of three main components. </a:t>
            </a:r>
          </a:p>
          <a:p>
            <a:endParaRPr lang="en-US" sz="2000" dirty="0">
              <a:solidFill>
                <a:schemeClr val="tx1">
                  <a:lumMod val="85000"/>
                  <a:lumOff val="15000"/>
                </a:schemeClr>
              </a:solidFill>
              <a:latin typeface="Aptos (Body)"/>
            </a:endParaRPr>
          </a:p>
          <a:p>
            <a:pPr marL="457200" indent="-457200">
              <a:buFont typeface="Wingdings" panose="05000000000000000000" pitchFamily="2" charset="2"/>
              <a:buChar char="ü"/>
            </a:pPr>
            <a:r>
              <a:rPr lang="en-US" sz="2000" dirty="0">
                <a:solidFill>
                  <a:schemeClr val="tx1">
                    <a:lumMod val="85000"/>
                    <a:lumOff val="15000"/>
                  </a:schemeClr>
                </a:solidFill>
                <a:latin typeface="Aptos (Body)"/>
              </a:rPr>
              <a:t>ARC-seal - </a:t>
            </a:r>
            <a:r>
              <a:rPr lang="en-US" sz="2000" b="0" i="0" dirty="0">
                <a:solidFill>
                  <a:srgbClr val="242424"/>
                </a:solidFill>
                <a:effectLst/>
                <a:highlight>
                  <a:srgbClr val="FFFFFF"/>
                </a:highlight>
                <a:latin typeface="Aptos (Body)"/>
              </a:rPr>
              <a:t>additional DKIM-like signature with the ARC Signature and ARC Authentication-Results header data.</a:t>
            </a:r>
          </a:p>
          <a:p>
            <a:endParaRPr lang="en-US" sz="2000" dirty="0">
              <a:solidFill>
                <a:schemeClr val="tx1">
                  <a:lumMod val="85000"/>
                  <a:lumOff val="15000"/>
                </a:schemeClr>
              </a:solidFill>
              <a:latin typeface="Aptos (Body)"/>
            </a:endParaRPr>
          </a:p>
          <a:p>
            <a:pPr marL="457200" indent="-457200">
              <a:buFont typeface="Wingdings" panose="05000000000000000000" pitchFamily="2" charset="2"/>
              <a:buChar char="ü"/>
            </a:pPr>
            <a:r>
              <a:rPr lang="en-US" sz="2000" dirty="0">
                <a:solidFill>
                  <a:schemeClr val="tx1">
                    <a:lumMod val="85000"/>
                    <a:lumOff val="15000"/>
                  </a:schemeClr>
                </a:solidFill>
                <a:latin typeface="Aptos (Body)"/>
              </a:rPr>
              <a:t>ARC-Message-Signature - </a:t>
            </a:r>
            <a:r>
              <a:rPr lang="en-US" sz="2000" b="0" i="0" dirty="0">
                <a:solidFill>
                  <a:srgbClr val="242424"/>
                </a:solidFill>
                <a:effectLst/>
                <a:highlight>
                  <a:srgbClr val="FFFFFF"/>
                </a:highlight>
                <a:latin typeface="Aptos (Body)"/>
              </a:rPr>
              <a:t>a DKIM-like signature that takes a snapshot of the message header information, including the to, from, subject, and body.</a:t>
            </a:r>
          </a:p>
          <a:p>
            <a:pPr marL="457200" indent="-457200">
              <a:buFont typeface="Wingdings" panose="05000000000000000000" pitchFamily="2" charset="2"/>
              <a:buChar char="ü"/>
            </a:pPr>
            <a:endParaRPr lang="en-US" sz="2000" dirty="0">
              <a:solidFill>
                <a:schemeClr val="tx1">
                  <a:lumMod val="85000"/>
                  <a:lumOff val="15000"/>
                </a:schemeClr>
              </a:solidFill>
              <a:latin typeface="Aptos (Body)"/>
            </a:endParaRPr>
          </a:p>
          <a:p>
            <a:pPr marL="457200" indent="-457200">
              <a:buFont typeface="Wingdings" panose="05000000000000000000" pitchFamily="2" charset="2"/>
              <a:buChar char="ü"/>
            </a:pPr>
            <a:r>
              <a:rPr lang="en-US" sz="2000" dirty="0">
                <a:solidFill>
                  <a:schemeClr val="tx1">
                    <a:lumMod val="85000"/>
                    <a:lumOff val="15000"/>
                  </a:schemeClr>
                </a:solidFill>
                <a:latin typeface="Aptos (Body)"/>
              </a:rPr>
              <a:t>ARC-Authentication-Results - </a:t>
            </a:r>
            <a:r>
              <a:rPr lang="en-US" sz="2000" b="0" i="0" dirty="0">
                <a:solidFill>
                  <a:srgbClr val="242424"/>
                </a:solidFill>
                <a:effectLst/>
                <a:highlight>
                  <a:srgbClr val="FFFFFF"/>
                </a:highlight>
                <a:latin typeface="Aptos (Body)"/>
              </a:rPr>
              <a:t>a header containing email authentication results like SPF, DKIM, and DMARC.</a:t>
            </a:r>
            <a:endParaRPr lang="en-IN" sz="2000" dirty="0">
              <a:solidFill>
                <a:schemeClr val="tx1">
                  <a:lumMod val="85000"/>
                  <a:lumOff val="15000"/>
                </a:schemeClr>
              </a:solidFill>
              <a:latin typeface="Aptos (Body)"/>
            </a:endParaRPr>
          </a:p>
        </p:txBody>
      </p:sp>
    </p:spTree>
    <p:extLst>
      <p:ext uri="{BB962C8B-B14F-4D97-AF65-F5344CB8AC3E}">
        <p14:creationId xmlns:p14="http://schemas.microsoft.com/office/powerpoint/2010/main" val="36596923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descr="A group of people shaking hands&#10;&#10;Description automatically generated">
            <a:extLst>
              <a:ext uri="{FF2B5EF4-FFF2-40B4-BE49-F238E27FC236}">
                <a16:creationId xmlns:a16="http://schemas.microsoft.com/office/drawing/2014/main" id="{2A592297-E340-3D57-F939-45F257E73477}"/>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7813" b="7813"/>
          <a:stretch>
            <a:fillRect/>
          </a:stretch>
        </p:blipFill>
        <p:spPr/>
      </p:pic>
      <p:sp>
        <p:nvSpPr>
          <p:cNvPr id="5" name="Rectangle 4">
            <a:extLst>
              <a:ext uri="{FF2B5EF4-FFF2-40B4-BE49-F238E27FC236}">
                <a16:creationId xmlns:a16="http://schemas.microsoft.com/office/drawing/2014/main" id="{C309F117-474D-D6E6-93A5-2B1F4BE01D0C}"/>
              </a:ext>
            </a:extLst>
          </p:cNvPr>
          <p:cNvSpPr/>
          <p:nvPr/>
        </p:nvSpPr>
        <p:spPr>
          <a:xfrm>
            <a:off x="0" y="0"/>
            <a:ext cx="12192000" cy="6858000"/>
          </a:xfrm>
          <a:prstGeom prst="rect">
            <a:avLst/>
          </a:prstGeom>
          <a:solidFill>
            <a:schemeClr val="tx1">
              <a:alpha val="52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6" name="Group 5">
            <a:extLst>
              <a:ext uri="{FF2B5EF4-FFF2-40B4-BE49-F238E27FC236}">
                <a16:creationId xmlns:a16="http://schemas.microsoft.com/office/drawing/2014/main" id="{800EE515-C158-B328-3CAF-B1081E4E0DCF}"/>
              </a:ext>
            </a:extLst>
          </p:cNvPr>
          <p:cNvGrpSpPr/>
          <p:nvPr/>
        </p:nvGrpSpPr>
        <p:grpSpPr>
          <a:xfrm>
            <a:off x="0" y="0"/>
            <a:ext cx="835742" cy="835742"/>
            <a:chOff x="0" y="0"/>
            <a:chExt cx="835742" cy="835742"/>
          </a:xfrm>
        </p:grpSpPr>
        <p:sp>
          <p:nvSpPr>
            <p:cNvPr id="7" name="Rectangle 6">
              <a:extLst>
                <a:ext uri="{FF2B5EF4-FFF2-40B4-BE49-F238E27FC236}">
                  <a16:creationId xmlns:a16="http://schemas.microsoft.com/office/drawing/2014/main" id="{C712380B-0D95-80B4-04C3-2A7B99C68789}"/>
                </a:ext>
              </a:extLst>
            </p:cNvPr>
            <p:cNvSpPr/>
            <p:nvPr/>
          </p:nvSpPr>
          <p:spPr>
            <a:xfrm>
              <a:off x="0" y="0"/>
              <a:ext cx="835742" cy="835742"/>
            </a:xfrm>
            <a:prstGeom prst="rect">
              <a:avLst/>
            </a:prstGeom>
            <a:solidFill>
              <a:srgbClr val="FABD0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Rectangle: Rounded Corners 7">
              <a:extLst>
                <a:ext uri="{FF2B5EF4-FFF2-40B4-BE49-F238E27FC236}">
                  <a16:creationId xmlns:a16="http://schemas.microsoft.com/office/drawing/2014/main" id="{90122253-B235-AC71-A1DA-4ABB372F30C1}"/>
                </a:ext>
              </a:extLst>
            </p:cNvPr>
            <p:cNvSpPr/>
            <p:nvPr/>
          </p:nvSpPr>
          <p:spPr>
            <a:xfrm rot="1815329">
              <a:off x="268629" y="263654"/>
              <a:ext cx="48599" cy="300852"/>
            </a:xfrm>
            <a:prstGeom prst="roundRect">
              <a:avLst>
                <a:gd name="adj" fmla="val 50000"/>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Rectangle: Rounded Corners 8">
              <a:extLst>
                <a:ext uri="{FF2B5EF4-FFF2-40B4-BE49-F238E27FC236}">
                  <a16:creationId xmlns:a16="http://schemas.microsoft.com/office/drawing/2014/main" id="{BA485AA1-D28A-31F9-BD58-EAD1BDB76FBE}"/>
                </a:ext>
              </a:extLst>
            </p:cNvPr>
            <p:cNvSpPr/>
            <p:nvPr/>
          </p:nvSpPr>
          <p:spPr>
            <a:xfrm rot="1815329">
              <a:off x="390549" y="263654"/>
              <a:ext cx="48599" cy="300852"/>
            </a:xfrm>
            <a:prstGeom prst="roundRect">
              <a:avLst>
                <a:gd name="adj" fmla="val 50000"/>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Rectangle: Rounded Corners 9">
              <a:extLst>
                <a:ext uri="{FF2B5EF4-FFF2-40B4-BE49-F238E27FC236}">
                  <a16:creationId xmlns:a16="http://schemas.microsoft.com/office/drawing/2014/main" id="{64E2604C-DF39-FEB6-3F8B-E8AC504B475F}"/>
                </a:ext>
              </a:extLst>
            </p:cNvPr>
            <p:cNvSpPr/>
            <p:nvPr/>
          </p:nvSpPr>
          <p:spPr>
            <a:xfrm rot="1815329">
              <a:off x="512470" y="263654"/>
              <a:ext cx="48599" cy="300852"/>
            </a:xfrm>
            <a:prstGeom prst="roundRect">
              <a:avLst>
                <a:gd name="adj" fmla="val 50000"/>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11" name="Star: 5 Points 10">
            <a:extLst>
              <a:ext uri="{FF2B5EF4-FFF2-40B4-BE49-F238E27FC236}">
                <a16:creationId xmlns:a16="http://schemas.microsoft.com/office/drawing/2014/main" id="{333F2AF7-E0FA-4C35-A202-6DB76780F39D}"/>
              </a:ext>
            </a:extLst>
          </p:cNvPr>
          <p:cNvSpPr/>
          <p:nvPr/>
        </p:nvSpPr>
        <p:spPr>
          <a:xfrm>
            <a:off x="4768645" y="2123769"/>
            <a:ext cx="678425" cy="648929"/>
          </a:xfrm>
          <a:prstGeom prst="star5">
            <a:avLst/>
          </a:prstGeom>
          <a:solidFill>
            <a:srgbClr val="FABD0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Star: 5 Points 11">
            <a:extLst>
              <a:ext uri="{FF2B5EF4-FFF2-40B4-BE49-F238E27FC236}">
                <a16:creationId xmlns:a16="http://schemas.microsoft.com/office/drawing/2014/main" id="{2096FC90-43FE-014E-A587-83A2D7C87849}"/>
              </a:ext>
            </a:extLst>
          </p:cNvPr>
          <p:cNvSpPr/>
          <p:nvPr/>
        </p:nvSpPr>
        <p:spPr>
          <a:xfrm>
            <a:off x="6744932" y="2123769"/>
            <a:ext cx="678425" cy="648929"/>
          </a:xfrm>
          <a:prstGeom prst="star5">
            <a:avLst/>
          </a:prstGeom>
          <a:solidFill>
            <a:srgbClr val="FABD0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Star: 5 Points 12">
            <a:extLst>
              <a:ext uri="{FF2B5EF4-FFF2-40B4-BE49-F238E27FC236}">
                <a16:creationId xmlns:a16="http://schemas.microsoft.com/office/drawing/2014/main" id="{4751F6AD-BA14-19D7-1DCA-113E56DD13EF}"/>
              </a:ext>
            </a:extLst>
          </p:cNvPr>
          <p:cNvSpPr/>
          <p:nvPr/>
        </p:nvSpPr>
        <p:spPr>
          <a:xfrm>
            <a:off x="5584722" y="1818967"/>
            <a:ext cx="1015181" cy="973395"/>
          </a:xfrm>
          <a:prstGeom prst="star5">
            <a:avLst/>
          </a:prstGeom>
          <a:solidFill>
            <a:srgbClr val="FABD0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Rectangle 13">
            <a:extLst>
              <a:ext uri="{FF2B5EF4-FFF2-40B4-BE49-F238E27FC236}">
                <a16:creationId xmlns:a16="http://schemas.microsoft.com/office/drawing/2014/main" id="{47115F0A-E4EC-E449-D186-CF10F42C2FB5}"/>
              </a:ext>
            </a:extLst>
          </p:cNvPr>
          <p:cNvSpPr/>
          <p:nvPr/>
        </p:nvSpPr>
        <p:spPr>
          <a:xfrm>
            <a:off x="11356258" y="4247535"/>
            <a:ext cx="835742" cy="2610465"/>
          </a:xfrm>
          <a:prstGeom prst="rect">
            <a:avLst/>
          </a:prstGeom>
          <a:solidFill>
            <a:srgbClr val="FABD0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TextBox 14">
            <a:extLst>
              <a:ext uri="{FF2B5EF4-FFF2-40B4-BE49-F238E27FC236}">
                <a16:creationId xmlns:a16="http://schemas.microsoft.com/office/drawing/2014/main" id="{B7DD7224-8DF6-60AC-B717-F3B2E143194D}"/>
              </a:ext>
            </a:extLst>
          </p:cNvPr>
          <p:cNvSpPr txBox="1"/>
          <p:nvPr/>
        </p:nvSpPr>
        <p:spPr>
          <a:xfrm>
            <a:off x="3542290" y="2792362"/>
            <a:ext cx="7083707" cy="1569660"/>
          </a:xfrm>
          <a:prstGeom prst="rect">
            <a:avLst/>
          </a:prstGeom>
          <a:noFill/>
        </p:spPr>
        <p:txBody>
          <a:bodyPr wrap="square" rtlCol="0">
            <a:spAutoFit/>
          </a:bodyPr>
          <a:lstStyle/>
          <a:p>
            <a:r>
              <a:rPr lang="en-IN" sz="9600" b="1" dirty="0">
                <a:solidFill>
                  <a:schemeClr val="bg1"/>
                </a:solidFill>
                <a:latin typeface="Bahnschrift SemiCondensed" panose="020B0502040204020203" pitchFamily="34" charset="0"/>
              </a:rPr>
              <a:t>THANK YOU</a:t>
            </a:r>
          </a:p>
        </p:txBody>
      </p:sp>
      <p:sp>
        <p:nvSpPr>
          <p:cNvPr id="16" name="TextBox 15">
            <a:extLst>
              <a:ext uri="{FF2B5EF4-FFF2-40B4-BE49-F238E27FC236}">
                <a16:creationId xmlns:a16="http://schemas.microsoft.com/office/drawing/2014/main" id="{156CF046-7713-B0E6-B026-869A3B2634ED}"/>
              </a:ext>
            </a:extLst>
          </p:cNvPr>
          <p:cNvSpPr txBox="1"/>
          <p:nvPr/>
        </p:nvSpPr>
        <p:spPr>
          <a:xfrm>
            <a:off x="11566967" y="4362022"/>
            <a:ext cx="625033" cy="2246769"/>
          </a:xfrm>
          <a:prstGeom prst="rect">
            <a:avLst/>
          </a:prstGeom>
          <a:noFill/>
        </p:spPr>
        <p:txBody>
          <a:bodyPr wrap="square" rtlCol="0">
            <a:spAutoFit/>
          </a:bodyPr>
          <a:lstStyle/>
          <a:p>
            <a:r>
              <a:rPr lang="en-IN" sz="2000" spc="300" dirty="0">
                <a:latin typeface="Kamerik 105 Cyrillic Heavy" panose="020B0903030200020004" pitchFamily="34" charset="0"/>
              </a:rPr>
              <a:t>B</a:t>
            </a:r>
          </a:p>
          <a:p>
            <a:r>
              <a:rPr lang="en-IN" sz="2000" spc="300" dirty="0">
                <a:latin typeface="Kamerik 105 Cyrillic Heavy" panose="020B0903030200020004" pitchFamily="34" charset="0"/>
              </a:rPr>
              <a:t>A</a:t>
            </a:r>
          </a:p>
          <a:p>
            <a:r>
              <a:rPr lang="en-IN" sz="2000" spc="300" dirty="0">
                <a:latin typeface="Kamerik 105 Cyrillic Heavy" panose="020B0903030200020004" pitchFamily="34" charset="0"/>
              </a:rPr>
              <a:t>T</a:t>
            </a:r>
          </a:p>
          <a:p>
            <a:r>
              <a:rPr lang="en-IN" sz="2000" spc="300" dirty="0">
                <a:latin typeface="Kamerik 105 Cyrillic Heavy" panose="020B0903030200020004" pitchFamily="34" charset="0"/>
              </a:rPr>
              <a:t>C</a:t>
            </a:r>
          </a:p>
          <a:p>
            <a:r>
              <a:rPr lang="en-IN" sz="2000" spc="300" dirty="0">
                <a:latin typeface="Kamerik 105 Cyrillic Heavy" panose="020B0903030200020004" pitchFamily="34" charset="0"/>
              </a:rPr>
              <a:t>H</a:t>
            </a:r>
          </a:p>
          <a:p>
            <a:endParaRPr lang="en-IN" sz="2000" spc="300" dirty="0">
              <a:latin typeface="Kamerik 105 Cyrillic Heavy" panose="020B0903030200020004" pitchFamily="34" charset="0"/>
            </a:endParaRPr>
          </a:p>
          <a:p>
            <a:r>
              <a:rPr lang="en-IN" sz="2000" spc="300" dirty="0">
                <a:latin typeface="Kamerik 105 Cyrillic Heavy" panose="020B0903030200020004" pitchFamily="34" charset="0"/>
              </a:rPr>
              <a:t>2</a:t>
            </a:r>
          </a:p>
        </p:txBody>
      </p:sp>
      <p:cxnSp>
        <p:nvCxnSpPr>
          <p:cNvPr id="17" name="Straight Connector 16">
            <a:extLst>
              <a:ext uri="{FF2B5EF4-FFF2-40B4-BE49-F238E27FC236}">
                <a16:creationId xmlns:a16="http://schemas.microsoft.com/office/drawing/2014/main" id="{22A8B4C3-A31A-BD29-97C7-437287AE4449}"/>
              </a:ext>
            </a:extLst>
          </p:cNvPr>
          <p:cNvCxnSpPr/>
          <p:nvPr/>
        </p:nvCxnSpPr>
        <p:spPr>
          <a:xfrm>
            <a:off x="191436" y="6580753"/>
            <a:ext cx="1213104" cy="0"/>
          </a:xfrm>
          <a:prstGeom prst="line">
            <a:avLst/>
          </a:prstGeom>
          <a:ln>
            <a:solidFill>
              <a:schemeClr val="bg1"/>
            </a:solidFill>
          </a:ln>
        </p:spPr>
        <p:style>
          <a:lnRef idx="2">
            <a:schemeClr val="accent1"/>
          </a:lnRef>
          <a:fillRef idx="0">
            <a:schemeClr val="accent1"/>
          </a:fillRef>
          <a:effectRef idx="1">
            <a:schemeClr val="accent1"/>
          </a:effectRef>
          <a:fontRef idx="minor">
            <a:schemeClr val="tx1"/>
          </a:fontRef>
        </p:style>
      </p:cxnSp>
      <p:sp>
        <p:nvSpPr>
          <p:cNvPr id="18" name="TextBox 17">
            <a:extLst>
              <a:ext uri="{FF2B5EF4-FFF2-40B4-BE49-F238E27FC236}">
                <a16:creationId xmlns:a16="http://schemas.microsoft.com/office/drawing/2014/main" id="{CF775A74-118B-31C0-39E6-A912C05380A4}"/>
              </a:ext>
            </a:extLst>
          </p:cNvPr>
          <p:cNvSpPr txBox="1"/>
          <p:nvPr/>
        </p:nvSpPr>
        <p:spPr>
          <a:xfrm>
            <a:off x="1493124" y="6371760"/>
            <a:ext cx="594167" cy="400110"/>
          </a:xfrm>
          <a:prstGeom prst="rect">
            <a:avLst/>
          </a:prstGeom>
          <a:noFill/>
        </p:spPr>
        <p:txBody>
          <a:bodyPr wrap="square" rtlCol="0">
            <a:spAutoFit/>
          </a:bodyPr>
          <a:lstStyle/>
          <a:p>
            <a:r>
              <a:rPr lang="en-IN" sz="2000" dirty="0">
                <a:solidFill>
                  <a:schemeClr val="bg1"/>
                </a:solidFill>
                <a:latin typeface="Biome" panose="020B0503030204020804" pitchFamily="34" charset="0"/>
                <a:cs typeface="Biome" panose="020B0503030204020804" pitchFamily="34" charset="0"/>
              </a:rPr>
              <a:t>12</a:t>
            </a:r>
          </a:p>
        </p:txBody>
      </p:sp>
    </p:spTree>
    <p:extLst>
      <p:ext uri="{BB962C8B-B14F-4D97-AF65-F5344CB8AC3E}">
        <p14:creationId xmlns:p14="http://schemas.microsoft.com/office/powerpoint/2010/main" val="8145751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3" descr="A group of people holding hands together&#10;&#10;Description automatically generated">
            <a:extLst>
              <a:ext uri="{FF2B5EF4-FFF2-40B4-BE49-F238E27FC236}">
                <a16:creationId xmlns:a16="http://schemas.microsoft.com/office/drawing/2014/main" id="{65CD2501-4F63-82B4-4EC6-22A4E6499C2C}"/>
              </a:ext>
            </a:extLst>
          </p:cNvPr>
          <p:cNvPicPr>
            <a:picLocks noChangeAspect="1"/>
          </p:cNvPicPr>
          <p:nvPr/>
        </p:nvPicPr>
        <p:blipFill>
          <a:blip r:embed="rId2">
            <a:extLst>
              <a:ext uri="{28A0092B-C50C-407E-A947-70E740481C1C}">
                <a14:useLocalDpi xmlns:a14="http://schemas.microsoft.com/office/drawing/2010/main" val="0"/>
              </a:ext>
            </a:extLst>
          </a:blip>
          <a:srcRect t="6244" b="6244"/>
          <a:stretch>
            <a:fillRect/>
          </a:stretch>
        </p:blipFill>
        <p:spPr>
          <a:xfrm>
            <a:off x="1" y="0"/>
            <a:ext cx="5223753" cy="6858000"/>
          </a:xfrm>
          <a:prstGeom prst="rect">
            <a:avLst/>
          </a:prstGeom>
        </p:spPr>
      </p:pic>
      <p:sp>
        <p:nvSpPr>
          <p:cNvPr id="13" name="Rectangle 12">
            <a:extLst>
              <a:ext uri="{FF2B5EF4-FFF2-40B4-BE49-F238E27FC236}">
                <a16:creationId xmlns:a16="http://schemas.microsoft.com/office/drawing/2014/main" id="{035DD1A7-41DF-C0F8-1805-B2F90D4EE44A}"/>
              </a:ext>
            </a:extLst>
          </p:cNvPr>
          <p:cNvSpPr/>
          <p:nvPr/>
        </p:nvSpPr>
        <p:spPr>
          <a:xfrm>
            <a:off x="4221804" y="0"/>
            <a:ext cx="2013625" cy="1994170"/>
          </a:xfrm>
          <a:prstGeom prst="rect">
            <a:avLst/>
          </a:prstGeom>
          <a:solidFill>
            <a:srgbClr val="FABD0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rgbClr val="FABD04"/>
              </a:solidFill>
            </a:endParaRPr>
          </a:p>
        </p:txBody>
      </p:sp>
      <p:sp>
        <p:nvSpPr>
          <p:cNvPr id="14" name="TextBox 13">
            <a:extLst>
              <a:ext uri="{FF2B5EF4-FFF2-40B4-BE49-F238E27FC236}">
                <a16:creationId xmlns:a16="http://schemas.microsoft.com/office/drawing/2014/main" id="{099B4029-8D80-8A3F-406D-79B3857EEF86}"/>
              </a:ext>
            </a:extLst>
          </p:cNvPr>
          <p:cNvSpPr txBox="1"/>
          <p:nvPr/>
        </p:nvSpPr>
        <p:spPr>
          <a:xfrm>
            <a:off x="4426294" y="1250081"/>
            <a:ext cx="1809135" cy="400110"/>
          </a:xfrm>
          <a:prstGeom prst="rect">
            <a:avLst/>
          </a:prstGeom>
          <a:noFill/>
        </p:spPr>
        <p:txBody>
          <a:bodyPr wrap="square" rtlCol="0">
            <a:spAutoFit/>
          </a:bodyPr>
          <a:lstStyle/>
          <a:p>
            <a:r>
              <a:rPr lang="en-IN" sz="2000" dirty="0">
                <a:latin typeface="Montserrat" pitchFamily="2" charset="0"/>
                <a:cs typeface="Poppins Medium" panose="00000600000000000000" pitchFamily="50" charset="0"/>
              </a:rPr>
              <a:t>ABOUT US</a:t>
            </a:r>
          </a:p>
        </p:txBody>
      </p:sp>
      <p:sp>
        <p:nvSpPr>
          <p:cNvPr id="15" name="TextBox 14">
            <a:extLst>
              <a:ext uri="{FF2B5EF4-FFF2-40B4-BE49-F238E27FC236}">
                <a16:creationId xmlns:a16="http://schemas.microsoft.com/office/drawing/2014/main" id="{9383B9B7-90CF-0D4C-3237-B71F2D9726C2}"/>
              </a:ext>
            </a:extLst>
          </p:cNvPr>
          <p:cNvSpPr txBox="1"/>
          <p:nvPr/>
        </p:nvSpPr>
        <p:spPr>
          <a:xfrm>
            <a:off x="6096000" y="3161095"/>
            <a:ext cx="5651770" cy="2246769"/>
          </a:xfrm>
          <a:prstGeom prst="rect">
            <a:avLst/>
          </a:prstGeom>
          <a:noFill/>
        </p:spPr>
        <p:txBody>
          <a:bodyPr wrap="square" rtlCol="0">
            <a:spAutoFit/>
          </a:bodyPr>
          <a:lstStyle/>
          <a:p>
            <a:r>
              <a:rPr lang="en-IN" sz="2000" dirty="0">
                <a:latin typeface="Montserrat" pitchFamily="2" charset="0"/>
              </a:rPr>
              <a:t>211FA19002 	</a:t>
            </a:r>
            <a:r>
              <a:rPr lang="en-IN" sz="2000" dirty="0">
                <a:solidFill>
                  <a:srgbClr val="FABD04"/>
                </a:solidFill>
                <a:latin typeface="Montserrat" pitchFamily="2" charset="0"/>
              </a:rPr>
              <a:t>Y.V. PRANAY KUMAR</a:t>
            </a:r>
          </a:p>
          <a:p>
            <a:endParaRPr lang="en-IN" sz="2000" dirty="0">
              <a:latin typeface="Montserrat" pitchFamily="2" charset="0"/>
            </a:endParaRPr>
          </a:p>
          <a:p>
            <a:r>
              <a:rPr lang="en-IN" sz="2000" dirty="0">
                <a:latin typeface="Montserrat" pitchFamily="2" charset="0"/>
              </a:rPr>
              <a:t>211FA19008	</a:t>
            </a:r>
            <a:r>
              <a:rPr lang="en-IN" sz="2000" dirty="0">
                <a:solidFill>
                  <a:srgbClr val="FABD04"/>
                </a:solidFill>
                <a:latin typeface="Montserrat" pitchFamily="2" charset="0"/>
              </a:rPr>
              <a:t>S. VASU VAMSI KRISHNA</a:t>
            </a:r>
          </a:p>
          <a:p>
            <a:endParaRPr lang="en-IN" sz="2000" dirty="0">
              <a:latin typeface="Montserrat" pitchFamily="2" charset="0"/>
            </a:endParaRPr>
          </a:p>
          <a:p>
            <a:r>
              <a:rPr lang="en-IN" sz="2000" dirty="0">
                <a:latin typeface="Montserrat" pitchFamily="2" charset="0"/>
              </a:rPr>
              <a:t>211FA19023	</a:t>
            </a:r>
            <a:r>
              <a:rPr lang="en-IN" sz="2000" dirty="0">
                <a:solidFill>
                  <a:srgbClr val="FABD04"/>
                </a:solidFill>
                <a:latin typeface="Montserrat" pitchFamily="2" charset="0"/>
              </a:rPr>
              <a:t>A. BASANTH</a:t>
            </a:r>
          </a:p>
          <a:p>
            <a:endParaRPr lang="en-IN" sz="2000" dirty="0">
              <a:solidFill>
                <a:srgbClr val="FABD04"/>
              </a:solidFill>
              <a:latin typeface="Montserrat" pitchFamily="2" charset="0"/>
            </a:endParaRPr>
          </a:p>
          <a:p>
            <a:r>
              <a:rPr lang="en-IN" sz="2000" dirty="0">
                <a:latin typeface="Montserrat" pitchFamily="2" charset="0"/>
              </a:rPr>
              <a:t>211FA19056	</a:t>
            </a:r>
            <a:r>
              <a:rPr lang="en-IN" sz="2000" dirty="0">
                <a:solidFill>
                  <a:srgbClr val="FABD04"/>
                </a:solidFill>
                <a:latin typeface="Montserrat" pitchFamily="2" charset="0"/>
              </a:rPr>
              <a:t>P. SNIKITHA</a:t>
            </a:r>
          </a:p>
        </p:txBody>
      </p:sp>
      <p:grpSp>
        <p:nvGrpSpPr>
          <p:cNvPr id="16" name="Group 15">
            <a:extLst>
              <a:ext uri="{FF2B5EF4-FFF2-40B4-BE49-F238E27FC236}">
                <a16:creationId xmlns:a16="http://schemas.microsoft.com/office/drawing/2014/main" id="{1BB10586-F682-6414-ACA6-EAC3602F44DD}"/>
              </a:ext>
            </a:extLst>
          </p:cNvPr>
          <p:cNvGrpSpPr/>
          <p:nvPr/>
        </p:nvGrpSpPr>
        <p:grpSpPr>
          <a:xfrm>
            <a:off x="7261086" y="737539"/>
            <a:ext cx="3487977" cy="579407"/>
            <a:chOff x="7261086" y="737539"/>
            <a:chExt cx="3487977" cy="579407"/>
          </a:xfrm>
        </p:grpSpPr>
        <p:pic>
          <p:nvPicPr>
            <p:cNvPr id="17" name="Picture 16">
              <a:extLst>
                <a:ext uri="{FF2B5EF4-FFF2-40B4-BE49-F238E27FC236}">
                  <a16:creationId xmlns:a16="http://schemas.microsoft.com/office/drawing/2014/main" id="{803B5F62-1D0A-0A93-5EB0-AB4AC1D1FC6B}"/>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7261086" y="737539"/>
              <a:ext cx="579407" cy="579407"/>
            </a:xfrm>
            <a:prstGeom prst="rect">
              <a:avLst/>
            </a:prstGeom>
          </p:spPr>
        </p:pic>
        <p:sp>
          <p:nvSpPr>
            <p:cNvPr id="18" name="TextBox 17">
              <a:extLst>
                <a:ext uri="{FF2B5EF4-FFF2-40B4-BE49-F238E27FC236}">
                  <a16:creationId xmlns:a16="http://schemas.microsoft.com/office/drawing/2014/main" id="{764F2022-9167-15AC-2340-155A4A7C3CAF}"/>
                </a:ext>
              </a:extLst>
            </p:cNvPr>
            <p:cNvSpPr txBox="1"/>
            <p:nvPr/>
          </p:nvSpPr>
          <p:spPr>
            <a:xfrm>
              <a:off x="7840493" y="849971"/>
              <a:ext cx="2908570" cy="400110"/>
            </a:xfrm>
            <a:prstGeom prst="rect">
              <a:avLst/>
            </a:prstGeom>
            <a:noFill/>
          </p:spPr>
          <p:txBody>
            <a:bodyPr wrap="square" rtlCol="0">
              <a:spAutoFit/>
            </a:bodyPr>
            <a:lstStyle/>
            <a:p>
              <a:r>
                <a:rPr lang="en-IN" sz="2000" dirty="0">
                  <a:solidFill>
                    <a:schemeClr val="bg1"/>
                  </a:solidFill>
                  <a:latin typeface="Montserrat Light" pitchFamily="2" charset="0"/>
                  <a:cs typeface="Poppins Light" panose="00000400000000000000" pitchFamily="2" charset="0"/>
                </a:rPr>
                <a:t>DIGITAL FORENSICS</a:t>
              </a:r>
            </a:p>
          </p:txBody>
        </p:sp>
      </p:grpSp>
    </p:spTree>
    <p:extLst>
      <p:ext uri="{BB962C8B-B14F-4D97-AF65-F5344CB8AC3E}">
        <p14:creationId xmlns:p14="http://schemas.microsoft.com/office/powerpoint/2010/main" val="5292169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a:extLst>
              <a:ext uri="{FF2B5EF4-FFF2-40B4-BE49-F238E27FC236}">
                <a16:creationId xmlns:a16="http://schemas.microsoft.com/office/drawing/2014/main" id="{AAD35A40-845A-AD55-34F1-2B14632DEF91}"/>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32156" r="32156"/>
          <a:stretch/>
        </p:blipFill>
        <p:spPr>
          <a:xfrm>
            <a:off x="7511845" y="88490"/>
            <a:ext cx="3775585" cy="5958349"/>
          </a:xfrm>
          <a:effectLst>
            <a:outerShdw blurRad="50800" dist="38100" dir="5400000" algn="t" rotWithShape="0">
              <a:prstClr val="black">
                <a:alpha val="40000"/>
              </a:prstClr>
            </a:outerShdw>
          </a:effectLst>
        </p:spPr>
      </p:pic>
      <p:sp>
        <p:nvSpPr>
          <p:cNvPr id="9" name="TextBox 8">
            <a:extLst>
              <a:ext uri="{FF2B5EF4-FFF2-40B4-BE49-F238E27FC236}">
                <a16:creationId xmlns:a16="http://schemas.microsoft.com/office/drawing/2014/main" id="{398F99E0-DCE5-D1A8-9652-10D920EB1DAD}"/>
              </a:ext>
            </a:extLst>
          </p:cNvPr>
          <p:cNvSpPr txBox="1"/>
          <p:nvPr/>
        </p:nvSpPr>
        <p:spPr>
          <a:xfrm>
            <a:off x="802760" y="1176192"/>
            <a:ext cx="6215603" cy="584775"/>
          </a:xfrm>
          <a:prstGeom prst="rect">
            <a:avLst/>
          </a:prstGeom>
          <a:noFill/>
        </p:spPr>
        <p:txBody>
          <a:bodyPr wrap="square" rtlCol="0">
            <a:spAutoFit/>
          </a:bodyPr>
          <a:lstStyle/>
          <a:p>
            <a:r>
              <a:rPr lang="en-IN" sz="3200" dirty="0">
                <a:latin typeface="Aharoni" panose="02010803020104030203" pitchFamily="2" charset="-79"/>
                <a:cs typeface="Aharoni" panose="02010803020104030203" pitchFamily="2" charset="-79"/>
              </a:rPr>
              <a:t>ABOUT EMAIL FORENSICS</a:t>
            </a:r>
          </a:p>
        </p:txBody>
      </p:sp>
      <p:sp>
        <p:nvSpPr>
          <p:cNvPr id="10" name="TextBox 9">
            <a:extLst>
              <a:ext uri="{FF2B5EF4-FFF2-40B4-BE49-F238E27FC236}">
                <a16:creationId xmlns:a16="http://schemas.microsoft.com/office/drawing/2014/main" id="{BD70C999-1251-8431-0135-1EF47D5BE7FF}"/>
              </a:ext>
            </a:extLst>
          </p:cNvPr>
          <p:cNvSpPr txBox="1"/>
          <p:nvPr/>
        </p:nvSpPr>
        <p:spPr>
          <a:xfrm>
            <a:off x="11597832" y="144575"/>
            <a:ext cx="594167" cy="400110"/>
          </a:xfrm>
          <a:prstGeom prst="rect">
            <a:avLst/>
          </a:prstGeom>
          <a:noFill/>
        </p:spPr>
        <p:txBody>
          <a:bodyPr wrap="square" rtlCol="0">
            <a:spAutoFit/>
          </a:bodyPr>
          <a:lstStyle/>
          <a:p>
            <a:r>
              <a:rPr lang="en-IN" sz="2000" dirty="0">
                <a:latin typeface="Biome" panose="020B0503030204020804" pitchFamily="34" charset="0"/>
                <a:cs typeface="Biome" panose="020B0503030204020804" pitchFamily="34" charset="0"/>
              </a:rPr>
              <a:t>03</a:t>
            </a:r>
          </a:p>
        </p:txBody>
      </p:sp>
      <p:sp>
        <p:nvSpPr>
          <p:cNvPr id="11" name="TextBox 10">
            <a:extLst>
              <a:ext uri="{FF2B5EF4-FFF2-40B4-BE49-F238E27FC236}">
                <a16:creationId xmlns:a16="http://schemas.microsoft.com/office/drawing/2014/main" id="{B1CDAA5A-B8C9-E208-620A-5D2FF62FDD8E}"/>
              </a:ext>
            </a:extLst>
          </p:cNvPr>
          <p:cNvSpPr txBox="1"/>
          <p:nvPr/>
        </p:nvSpPr>
        <p:spPr>
          <a:xfrm>
            <a:off x="1130709" y="2743200"/>
            <a:ext cx="5351113" cy="3693319"/>
          </a:xfrm>
          <a:prstGeom prst="rect">
            <a:avLst/>
          </a:prstGeom>
          <a:noFill/>
        </p:spPr>
        <p:txBody>
          <a:bodyPr wrap="square" rtlCol="0">
            <a:spAutoFit/>
          </a:bodyPr>
          <a:lstStyle/>
          <a:p>
            <a:r>
              <a:rPr lang="en-US" dirty="0">
                <a:solidFill>
                  <a:schemeClr val="bg2">
                    <a:lumMod val="25000"/>
                  </a:schemeClr>
                </a:solidFill>
                <a:latin typeface="Montserrat" pitchFamily="2" charset="0"/>
                <a:cs typeface="Poppins" panose="00000500000000000000" pitchFamily="50" charset="0"/>
              </a:rPr>
              <a:t>Digital communications analysis and investigation need the use of email forensics tools. These technologies support email recovery, email metadata tracking, and unwanted access detection. </a:t>
            </a:r>
          </a:p>
          <a:p>
            <a:endParaRPr lang="en-US" dirty="0">
              <a:solidFill>
                <a:schemeClr val="bg2">
                  <a:lumMod val="25000"/>
                </a:schemeClr>
              </a:solidFill>
              <a:latin typeface="Montserrat" pitchFamily="2" charset="0"/>
              <a:cs typeface="Poppins" panose="00000500000000000000" pitchFamily="50" charset="0"/>
            </a:endParaRPr>
          </a:p>
          <a:p>
            <a:r>
              <a:rPr lang="en-US" dirty="0">
                <a:solidFill>
                  <a:schemeClr val="bg2">
                    <a:lumMod val="25000"/>
                  </a:schemeClr>
                </a:solidFill>
                <a:latin typeface="Montserrat" pitchFamily="2" charset="0"/>
                <a:cs typeface="Poppins" panose="00000500000000000000" pitchFamily="50" charset="0"/>
              </a:rPr>
              <a:t>Email forensics is the analysis of the source and content of the email message, identification of sender and receiver, date and time of email, and the analysis of all the entities involved. Email forensics also reforms the forensics of client or server systems suspected in an email forgery.</a:t>
            </a:r>
            <a:endParaRPr lang="en-IN" dirty="0">
              <a:solidFill>
                <a:schemeClr val="bg2">
                  <a:lumMod val="25000"/>
                </a:schemeClr>
              </a:solidFill>
              <a:latin typeface="Montserrat" pitchFamily="2" charset="0"/>
              <a:cs typeface="Poppins" panose="00000500000000000000" pitchFamily="50" charset="0"/>
            </a:endParaRPr>
          </a:p>
        </p:txBody>
      </p:sp>
    </p:spTree>
    <p:extLst>
      <p:ext uri="{BB962C8B-B14F-4D97-AF65-F5344CB8AC3E}">
        <p14:creationId xmlns:p14="http://schemas.microsoft.com/office/powerpoint/2010/main" val="22449432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a:extLst>
              <a:ext uri="{FF2B5EF4-FFF2-40B4-BE49-F238E27FC236}">
                <a16:creationId xmlns:a16="http://schemas.microsoft.com/office/drawing/2014/main" id="{44B0AC53-5E18-2663-75AE-20725B296ED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63074" y="1079126"/>
            <a:ext cx="3660710" cy="5269651"/>
          </a:xfrm>
          <a:prstGeom prst="rect">
            <a:avLst/>
          </a:prstGeom>
          <a:noFill/>
          <a:extLst>
            <a:ext uri="{909E8E84-426E-40DD-AFC4-6F175D3DCCD1}">
              <a14:hiddenFill xmlns:a14="http://schemas.microsoft.com/office/drawing/2010/main">
                <a:solidFill>
                  <a:srgbClr val="FFFFFF"/>
                </a:solidFill>
              </a14:hiddenFill>
            </a:ext>
          </a:extLst>
        </p:spPr>
      </p:pic>
      <p:sp>
        <p:nvSpPr>
          <p:cNvPr id="15" name="Rectangle 14">
            <a:extLst>
              <a:ext uri="{FF2B5EF4-FFF2-40B4-BE49-F238E27FC236}">
                <a16:creationId xmlns:a16="http://schemas.microsoft.com/office/drawing/2014/main" id="{9C80638E-B533-D1C9-1F7E-DA91E93CF8FE}"/>
              </a:ext>
            </a:extLst>
          </p:cNvPr>
          <p:cNvSpPr/>
          <p:nvPr/>
        </p:nvSpPr>
        <p:spPr>
          <a:xfrm>
            <a:off x="1230773" y="777239"/>
            <a:ext cx="5907445" cy="557153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8" name="TextBox 17">
            <a:extLst>
              <a:ext uri="{FF2B5EF4-FFF2-40B4-BE49-F238E27FC236}">
                <a16:creationId xmlns:a16="http://schemas.microsoft.com/office/drawing/2014/main" id="{4937B0A3-5B82-9869-4440-84F1FF65694B}"/>
              </a:ext>
            </a:extLst>
          </p:cNvPr>
          <p:cNvSpPr txBox="1"/>
          <p:nvPr/>
        </p:nvSpPr>
        <p:spPr>
          <a:xfrm>
            <a:off x="2359543" y="2764579"/>
            <a:ext cx="3966256" cy="2862322"/>
          </a:xfrm>
          <a:prstGeom prst="rect">
            <a:avLst/>
          </a:prstGeom>
          <a:noFill/>
        </p:spPr>
        <p:txBody>
          <a:bodyPr wrap="square" rtlCol="0">
            <a:spAutoFit/>
          </a:bodyPr>
          <a:lstStyle/>
          <a:p>
            <a:r>
              <a:rPr lang="en-US" dirty="0">
                <a:solidFill>
                  <a:schemeClr val="bg2">
                    <a:lumMod val="25000"/>
                  </a:schemeClr>
                </a:solidFill>
                <a:latin typeface="Montserrat" pitchFamily="2" charset="0"/>
                <a:cs typeface="Segoe UI Semilight" panose="020B0402040204020203" pitchFamily="34" charset="0"/>
              </a:rPr>
              <a:t>Specialized email forensics tools, like Aid4Mail, are made to help investigators with several facets of digital forensics by analyzing email headers and evidence. These technologies include features and capacities that are essential for looking into crimes involving emails and legal problems.</a:t>
            </a:r>
            <a:endParaRPr lang="en-IN" dirty="0">
              <a:solidFill>
                <a:schemeClr val="bg2">
                  <a:lumMod val="25000"/>
                </a:schemeClr>
              </a:solidFill>
              <a:latin typeface="Montserrat" pitchFamily="2" charset="0"/>
              <a:cs typeface="Segoe UI Semilight" panose="020B0402040204020203" pitchFamily="34" charset="0"/>
            </a:endParaRPr>
          </a:p>
        </p:txBody>
      </p:sp>
      <p:grpSp>
        <p:nvGrpSpPr>
          <p:cNvPr id="2" name="Group 1">
            <a:extLst>
              <a:ext uri="{FF2B5EF4-FFF2-40B4-BE49-F238E27FC236}">
                <a16:creationId xmlns:a16="http://schemas.microsoft.com/office/drawing/2014/main" id="{A731C350-EB90-EE55-4483-A536F4E04F2F}"/>
              </a:ext>
            </a:extLst>
          </p:cNvPr>
          <p:cNvGrpSpPr/>
          <p:nvPr/>
        </p:nvGrpSpPr>
        <p:grpSpPr>
          <a:xfrm>
            <a:off x="1991966" y="1287270"/>
            <a:ext cx="3478999" cy="923330"/>
            <a:chOff x="1350936" y="1378710"/>
            <a:chExt cx="3478999" cy="923330"/>
          </a:xfrm>
        </p:grpSpPr>
        <p:sp>
          <p:nvSpPr>
            <p:cNvPr id="19" name="Rectangle 18">
              <a:extLst>
                <a:ext uri="{FF2B5EF4-FFF2-40B4-BE49-F238E27FC236}">
                  <a16:creationId xmlns:a16="http://schemas.microsoft.com/office/drawing/2014/main" id="{7B5EA91C-CE70-6414-8B85-E2E70155F1B8}"/>
                </a:ext>
              </a:extLst>
            </p:cNvPr>
            <p:cNvSpPr/>
            <p:nvPr/>
          </p:nvSpPr>
          <p:spPr>
            <a:xfrm>
              <a:off x="3090436" y="1840375"/>
              <a:ext cx="1539438" cy="312516"/>
            </a:xfrm>
            <a:prstGeom prst="rect">
              <a:avLst/>
            </a:prstGeom>
            <a:solidFill>
              <a:srgbClr val="FABD0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TextBox 19">
              <a:extLst>
                <a:ext uri="{FF2B5EF4-FFF2-40B4-BE49-F238E27FC236}">
                  <a16:creationId xmlns:a16="http://schemas.microsoft.com/office/drawing/2014/main" id="{D960C1A0-1D98-E84A-C4A9-C326275120B6}"/>
                </a:ext>
              </a:extLst>
            </p:cNvPr>
            <p:cNvSpPr txBox="1"/>
            <p:nvPr/>
          </p:nvSpPr>
          <p:spPr>
            <a:xfrm>
              <a:off x="1350936" y="1378710"/>
              <a:ext cx="3478999" cy="923330"/>
            </a:xfrm>
            <a:prstGeom prst="rect">
              <a:avLst/>
            </a:prstGeom>
            <a:noFill/>
          </p:spPr>
          <p:txBody>
            <a:bodyPr wrap="square" rtlCol="0">
              <a:spAutoFit/>
            </a:bodyPr>
            <a:lstStyle/>
            <a:p>
              <a:r>
                <a:rPr lang="en-IN" sz="5400" dirty="0">
                  <a:latin typeface="Aharoni" panose="02010803020104030203" pitchFamily="2" charset="-79"/>
                  <a:cs typeface="Aharoni" panose="02010803020104030203" pitchFamily="2" charset="-79"/>
                </a:rPr>
                <a:t>AID</a:t>
              </a:r>
              <a:r>
                <a:rPr lang="en-IN" sz="4400" dirty="0">
                  <a:latin typeface="Biome" panose="020B0503030204020804" pitchFamily="34" charset="0"/>
                  <a:cs typeface="Biome" panose="020B0503030204020804" pitchFamily="34" charset="0"/>
                </a:rPr>
                <a:t>4</a:t>
              </a:r>
              <a:r>
                <a:rPr lang="en-IN" sz="5400" dirty="0">
                  <a:latin typeface="Aharoni" panose="02010803020104030203" pitchFamily="2" charset="-79"/>
                  <a:cs typeface="Aharoni" panose="02010803020104030203" pitchFamily="2" charset="-79"/>
                </a:rPr>
                <a:t>MAIL</a:t>
              </a:r>
              <a:endParaRPr lang="en-IN" sz="4800" dirty="0">
                <a:latin typeface="Aharoni" panose="02010803020104030203" pitchFamily="2" charset="-79"/>
                <a:cs typeface="Aharoni" panose="02010803020104030203" pitchFamily="2" charset="-79"/>
              </a:endParaRPr>
            </a:p>
          </p:txBody>
        </p:sp>
      </p:grpSp>
      <p:sp>
        <p:nvSpPr>
          <p:cNvPr id="21" name="TextBox 20">
            <a:extLst>
              <a:ext uri="{FF2B5EF4-FFF2-40B4-BE49-F238E27FC236}">
                <a16:creationId xmlns:a16="http://schemas.microsoft.com/office/drawing/2014/main" id="{C264B9CD-4509-CFCD-1DC0-28A471F607B0}"/>
              </a:ext>
            </a:extLst>
          </p:cNvPr>
          <p:cNvSpPr txBox="1"/>
          <p:nvPr/>
        </p:nvSpPr>
        <p:spPr>
          <a:xfrm>
            <a:off x="200627" y="259647"/>
            <a:ext cx="594167" cy="400110"/>
          </a:xfrm>
          <a:prstGeom prst="rect">
            <a:avLst/>
          </a:prstGeom>
          <a:noFill/>
        </p:spPr>
        <p:txBody>
          <a:bodyPr wrap="square" rtlCol="0">
            <a:spAutoFit/>
          </a:bodyPr>
          <a:lstStyle/>
          <a:p>
            <a:r>
              <a:rPr lang="en-IN" sz="2000" dirty="0">
                <a:latin typeface="Biome" panose="020B0503030204020804" pitchFamily="34" charset="0"/>
                <a:cs typeface="Biome" panose="020B0503030204020804" pitchFamily="34" charset="0"/>
              </a:rPr>
              <a:t>04</a:t>
            </a:r>
          </a:p>
        </p:txBody>
      </p:sp>
      <p:sp>
        <p:nvSpPr>
          <p:cNvPr id="3" name="TextBox 2">
            <a:extLst>
              <a:ext uri="{FF2B5EF4-FFF2-40B4-BE49-F238E27FC236}">
                <a16:creationId xmlns:a16="http://schemas.microsoft.com/office/drawing/2014/main" id="{8384569E-CB7E-DA01-D829-D5E2A7653407}"/>
              </a:ext>
            </a:extLst>
          </p:cNvPr>
          <p:cNvSpPr txBox="1"/>
          <p:nvPr/>
        </p:nvSpPr>
        <p:spPr>
          <a:xfrm>
            <a:off x="1667110" y="2210600"/>
            <a:ext cx="560024" cy="1446550"/>
          </a:xfrm>
          <a:prstGeom prst="rect">
            <a:avLst/>
          </a:prstGeom>
          <a:noFill/>
        </p:spPr>
        <p:txBody>
          <a:bodyPr wrap="square" rtlCol="0">
            <a:spAutoFit/>
          </a:bodyPr>
          <a:lstStyle/>
          <a:p>
            <a:r>
              <a:rPr lang="en-IN" sz="8800" dirty="0">
                <a:solidFill>
                  <a:schemeClr val="bg1">
                    <a:lumMod val="65000"/>
                  </a:schemeClr>
                </a:solidFill>
                <a:latin typeface="Franklin Gothic Demi" panose="020B0703020102020204" pitchFamily="34" charset="0"/>
              </a:rPr>
              <a:t>“</a:t>
            </a:r>
          </a:p>
        </p:txBody>
      </p:sp>
    </p:spTree>
    <p:extLst>
      <p:ext uri="{BB962C8B-B14F-4D97-AF65-F5344CB8AC3E}">
        <p14:creationId xmlns:p14="http://schemas.microsoft.com/office/powerpoint/2010/main" val="9248749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 name="Group 43">
            <a:extLst>
              <a:ext uri="{FF2B5EF4-FFF2-40B4-BE49-F238E27FC236}">
                <a16:creationId xmlns:a16="http://schemas.microsoft.com/office/drawing/2014/main" id="{DFDDA59D-BB31-E565-4CF0-2D64A7A15D73}"/>
              </a:ext>
            </a:extLst>
          </p:cNvPr>
          <p:cNvGrpSpPr/>
          <p:nvPr/>
        </p:nvGrpSpPr>
        <p:grpSpPr>
          <a:xfrm>
            <a:off x="6580204" y="801416"/>
            <a:ext cx="3524496" cy="584775"/>
            <a:chOff x="6580204" y="801416"/>
            <a:chExt cx="3524496" cy="584775"/>
          </a:xfrm>
        </p:grpSpPr>
        <p:sp>
          <p:nvSpPr>
            <p:cNvPr id="2" name="Rectangle 1">
              <a:extLst>
                <a:ext uri="{FF2B5EF4-FFF2-40B4-BE49-F238E27FC236}">
                  <a16:creationId xmlns:a16="http://schemas.microsoft.com/office/drawing/2014/main" id="{216E319D-64F1-A8DE-BE4E-9B226B5EA170}"/>
                </a:ext>
              </a:extLst>
            </p:cNvPr>
            <p:cNvSpPr/>
            <p:nvPr/>
          </p:nvSpPr>
          <p:spPr>
            <a:xfrm>
              <a:off x="8565262" y="1064871"/>
              <a:ext cx="1539438" cy="312516"/>
            </a:xfrm>
            <a:prstGeom prst="rect">
              <a:avLst/>
            </a:prstGeom>
            <a:solidFill>
              <a:srgbClr val="FABD0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extBox 2">
              <a:extLst>
                <a:ext uri="{FF2B5EF4-FFF2-40B4-BE49-F238E27FC236}">
                  <a16:creationId xmlns:a16="http://schemas.microsoft.com/office/drawing/2014/main" id="{A6F99121-F6D8-9B8B-8D5D-4FC1C69215C3}"/>
                </a:ext>
              </a:extLst>
            </p:cNvPr>
            <p:cNvSpPr txBox="1"/>
            <p:nvPr/>
          </p:nvSpPr>
          <p:spPr>
            <a:xfrm>
              <a:off x="6580204" y="801416"/>
              <a:ext cx="3420323" cy="584775"/>
            </a:xfrm>
            <a:prstGeom prst="rect">
              <a:avLst/>
            </a:prstGeom>
            <a:noFill/>
          </p:spPr>
          <p:txBody>
            <a:bodyPr wrap="square" rtlCol="0">
              <a:spAutoFit/>
            </a:bodyPr>
            <a:lstStyle/>
            <a:p>
              <a:r>
                <a:rPr lang="en-IN" sz="3200" dirty="0">
                  <a:latin typeface="Aharoni" panose="02010803020104030203" pitchFamily="2" charset="-79"/>
                  <a:cs typeface="Aharoni" panose="02010803020104030203" pitchFamily="2" charset="-79"/>
                </a:rPr>
                <a:t>CAPABILITIES </a:t>
              </a:r>
            </a:p>
          </p:txBody>
        </p:sp>
      </p:grpSp>
      <p:pic>
        <p:nvPicPr>
          <p:cNvPr id="7" name="Picture Placeholder 10">
            <a:extLst>
              <a:ext uri="{FF2B5EF4-FFF2-40B4-BE49-F238E27FC236}">
                <a16:creationId xmlns:a16="http://schemas.microsoft.com/office/drawing/2014/main" id="{F68E954A-833B-D2DD-5E24-A5AE3C80099A}"/>
              </a:ext>
            </a:extLst>
          </p:cNvPr>
          <p:cNvPicPr>
            <a:picLocks noChangeAspect="1"/>
          </p:cNvPicPr>
          <p:nvPr/>
        </p:nvPicPr>
        <p:blipFill rotWithShape="1">
          <a:blip r:embed="rId2">
            <a:extLst>
              <a:ext uri="{28A0092B-C50C-407E-A947-70E740481C1C}">
                <a14:useLocalDpi xmlns:a14="http://schemas.microsoft.com/office/drawing/2010/main" val="0"/>
              </a:ext>
            </a:extLst>
          </a:blip>
          <a:srcRect l="45455" r="731"/>
          <a:stretch/>
        </p:blipFill>
        <p:spPr>
          <a:xfrm>
            <a:off x="0" y="0"/>
            <a:ext cx="5536557" cy="6858000"/>
          </a:xfrm>
          <a:custGeom>
            <a:avLst/>
            <a:gdLst>
              <a:gd name="connsiteX0" fmla="*/ 0 w 5536557"/>
              <a:gd name="connsiteY0" fmla="*/ 0 h 6858000"/>
              <a:gd name="connsiteX1" fmla="*/ 5536557 w 5536557"/>
              <a:gd name="connsiteY1" fmla="*/ 0 h 6858000"/>
              <a:gd name="connsiteX2" fmla="*/ 5536557 w 5536557"/>
              <a:gd name="connsiteY2" fmla="*/ 6858000 h 6858000"/>
              <a:gd name="connsiteX3" fmla="*/ 0 w 553655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536557" h="6858000">
                <a:moveTo>
                  <a:pt x="0" y="0"/>
                </a:moveTo>
                <a:lnTo>
                  <a:pt x="5536557" y="0"/>
                </a:lnTo>
                <a:lnTo>
                  <a:pt x="5536557" y="6858000"/>
                </a:lnTo>
                <a:lnTo>
                  <a:pt x="0" y="6858000"/>
                </a:lnTo>
                <a:close/>
              </a:path>
            </a:pathLst>
          </a:custGeom>
        </p:spPr>
      </p:pic>
      <p:sp>
        <p:nvSpPr>
          <p:cNvPr id="8" name="TextBox 7">
            <a:extLst>
              <a:ext uri="{FF2B5EF4-FFF2-40B4-BE49-F238E27FC236}">
                <a16:creationId xmlns:a16="http://schemas.microsoft.com/office/drawing/2014/main" id="{4B569A87-4C54-2B16-F83E-80AFBA111D6B}"/>
              </a:ext>
            </a:extLst>
          </p:cNvPr>
          <p:cNvSpPr txBox="1"/>
          <p:nvPr/>
        </p:nvSpPr>
        <p:spPr>
          <a:xfrm>
            <a:off x="11597832" y="144575"/>
            <a:ext cx="594167" cy="400110"/>
          </a:xfrm>
          <a:prstGeom prst="rect">
            <a:avLst/>
          </a:prstGeom>
          <a:noFill/>
        </p:spPr>
        <p:txBody>
          <a:bodyPr wrap="square" rtlCol="0">
            <a:spAutoFit/>
          </a:bodyPr>
          <a:lstStyle/>
          <a:p>
            <a:r>
              <a:rPr lang="en-IN" sz="2000" dirty="0">
                <a:latin typeface="Biome" panose="020B0503030204020804" pitchFamily="34" charset="0"/>
                <a:cs typeface="Biome" panose="020B0503030204020804" pitchFamily="34" charset="0"/>
              </a:rPr>
              <a:t>05</a:t>
            </a:r>
          </a:p>
        </p:txBody>
      </p:sp>
      <p:grpSp>
        <p:nvGrpSpPr>
          <p:cNvPr id="29" name="Group 28">
            <a:extLst>
              <a:ext uri="{FF2B5EF4-FFF2-40B4-BE49-F238E27FC236}">
                <a16:creationId xmlns:a16="http://schemas.microsoft.com/office/drawing/2014/main" id="{3D86861E-5588-87DB-E08F-94B344FE4ABB}"/>
              </a:ext>
            </a:extLst>
          </p:cNvPr>
          <p:cNvGrpSpPr/>
          <p:nvPr/>
        </p:nvGrpSpPr>
        <p:grpSpPr>
          <a:xfrm>
            <a:off x="6067338" y="1988304"/>
            <a:ext cx="5102100" cy="1231107"/>
            <a:chOff x="6067338" y="2140704"/>
            <a:chExt cx="5102100" cy="1231107"/>
          </a:xfrm>
        </p:grpSpPr>
        <p:grpSp>
          <p:nvGrpSpPr>
            <p:cNvPr id="18" name="Group 17">
              <a:extLst>
                <a:ext uri="{FF2B5EF4-FFF2-40B4-BE49-F238E27FC236}">
                  <a16:creationId xmlns:a16="http://schemas.microsoft.com/office/drawing/2014/main" id="{392E0DF4-2C1B-929E-CF33-8D0BC907C059}"/>
                </a:ext>
              </a:extLst>
            </p:cNvPr>
            <p:cNvGrpSpPr/>
            <p:nvPr/>
          </p:nvGrpSpPr>
          <p:grpSpPr>
            <a:xfrm>
              <a:off x="6067338" y="2184852"/>
              <a:ext cx="405115" cy="405114"/>
              <a:chOff x="7315199" y="2546430"/>
              <a:chExt cx="405115" cy="405114"/>
            </a:xfrm>
          </p:grpSpPr>
          <p:sp>
            <p:nvSpPr>
              <p:cNvPr id="4" name="Oval 3">
                <a:extLst>
                  <a:ext uri="{FF2B5EF4-FFF2-40B4-BE49-F238E27FC236}">
                    <a16:creationId xmlns:a16="http://schemas.microsoft.com/office/drawing/2014/main" id="{D6B43D3F-0475-F552-22AB-DCA87FA19272}"/>
                  </a:ext>
                </a:extLst>
              </p:cNvPr>
              <p:cNvSpPr/>
              <p:nvPr/>
            </p:nvSpPr>
            <p:spPr>
              <a:xfrm>
                <a:off x="7315199" y="2546430"/>
                <a:ext cx="405115" cy="405114"/>
              </a:xfrm>
              <a:prstGeom prst="ellipse">
                <a:avLst/>
              </a:prstGeom>
              <a:solidFill>
                <a:srgbClr val="FABD0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0" name="Graphic 9" descr="Checkmark with solid fill">
                <a:extLst>
                  <a:ext uri="{FF2B5EF4-FFF2-40B4-BE49-F238E27FC236}">
                    <a16:creationId xmlns:a16="http://schemas.microsoft.com/office/drawing/2014/main" id="{CBE99572-99F3-0FE7-D15F-FBE3604E8E1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388943" y="2606387"/>
                <a:ext cx="285199" cy="285199"/>
              </a:xfrm>
              <a:prstGeom prst="rect">
                <a:avLst/>
              </a:prstGeom>
            </p:spPr>
          </p:pic>
        </p:grpSp>
        <p:grpSp>
          <p:nvGrpSpPr>
            <p:cNvPr id="28" name="Group 27">
              <a:extLst>
                <a:ext uri="{FF2B5EF4-FFF2-40B4-BE49-F238E27FC236}">
                  <a16:creationId xmlns:a16="http://schemas.microsoft.com/office/drawing/2014/main" id="{8ECA06C3-C1F0-D91B-C9F7-5E63B8C0056A}"/>
                </a:ext>
              </a:extLst>
            </p:cNvPr>
            <p:cNvGrpSpPr/>
            <p:nvPr/>
          </p:nvGrpSpPr>
          <p:grpSpPr>
            <a:xfrm>
              <a:off x="6736461" y="2140704"/>
              <a:ext cx="4432977" cy="1231107"/>
              <a:chOff x="6944810" y="1886371"/>
              <a:chExt cx="4432977" cy="1231107"/>
            </a:xfrm>
          </p:grpSpPr>
          <p:sp>
            <p:nvSpPr>
              <p:cNvPr id="26" name="TextBox 25">
                <a:extLst>
                  <a:ext uri="{FF2B5EF4-FFF2-40B4-BE49-F238E27FC236}">
                    <a16:creationId xmlns:a16="http://schemas.microsoft.com/office/drawing/2014/main" id="{A8744856-73EC-66B7-DB67-E2C5393CA86A}"/>
                  </a:ext>
                </a:extLst>
              </p:cNvPr>
              <p:cNvSpPr txBox="1"/>
              <p:nvPr/>
            </p:nvSpPr>
            <p:spPr>
              <a:xfrm>
                <a:off x="6944810" y="1886371"/>
                <a:ext cx="4432977" cy="400110"/>
              </a:xfrm>
              <a:prstGeom prst="rect">
                <a:avLst/>
              </a:prstGeom>
              <a:noFill/>
            </p:spPr>
            <p:txBody>
              <a:bodyPr wrap="square" rtlCol="0">
                <a:spAutoFit/>
              </a:bodyPr>
              <a:lstStyle/>
              <a:p>
                <a:r>
                  <a:rPr lang="en-US" sz="2000" dirty="0">
                    <a:latin typeface="Gill Sans Nova" panose="020B0602020104020203" pitchFamily="34" charset="0"/>
                  </a:rPr>
                  <a:t>Recovering Deleted Emails</a:t>
                </a:r>
              </a:p>
            </p:txBody>
          </p:sp>
          <p:sp>
            <p:nvSpPr>
              <p:cNvPr id="27" name="TextBox 26">
                <a:extLst>
                  <a:ext uri="{FF2B5EF4-FFF2-40B4-BE49-F238E27FC236}">
                    <a16:creationId xmlns:a16="http://schemas.microsoft.com/office/drawing/2014/main" id="{6426252C-3F47-E53D-8CDD-9B70A0BE3C3E}"/>
                  </a:ext>
                </a:extLst>
              </p:cNvPr>
              <p:cNvSpPr txBox="1"/>
              <p:nvPr/>
            </p:nvSpPr>
            <p:spPr>
              <a:xfrm>
                <a:off x="6944810" y="2286481"/>
                <a:ext cx="4432977" cy="830997"/>
              </a:xfrm>
              <a:prstGeom prst="rect">
                <a:avLst/>
              </a:prstGeom>
              <a:noFill/>
            </p:spPr>
            <p:txBody>
              <a:bodyPr wrap="square" rtlCol="0">
                <a:spAutoFit/>
              </a:bodyPr>
              <a:lstStyle/>
              <a:p>
                <a:r>
                  <a:rPr lang="en-US" sz="1600" dirty="0">
                    <a:solidFill>
                      <a:schemeClr val="bg2">
                        <a:lumMod val="50000"/>
                      </a:schemeClr>
                    </a:solidFill>
                    <a:latin typeface="Montserrat" pitchFamily="2" charset="0"/>
                  </a:rPr>
                  <a:t>Aid4Mail excels in uncovering hidden or seemingly lost information, including deleted or corrupted emails.</a:t>
                </a:r>
                <a:endParaRPr lang="en-IN" sz="1600" dirty="0">
                  <a:solidFill>
                    <a:schemeClr val="bg2">
                      <a:lumMod val="50000"/>
                    </a:schemeClr>
                  </a:solidFill>
                  <a:latin typeface="Montserrat" pitchFamily="2" charset="0"/>
                </a:endParaRPr>
              </a:p>
            </p:txBody>
          </p:sp>
        </p:grpSp>
      </p:grpSp>
      <p:grpSp>
        <p:nvGrpSpPr>
          <p:cNvPr id="30" name="Group 29">
            <a:extLst>
              <a:ext uri="{FF2B5EF4-FFF2-40B4-BE49-F238E27FC236}">
                <a16:creationId xmlns:a16="http://schemas.microsoft.com/office/drawing/2014/main" id="{F0B4B4E8-2C20-14E7-727F-E7AC4EB92E3E}"/>
              </a:ext>
            </a:extLst>
          </p:cNvPr>
          <p:cNvGrpSpPr/>
          <p:nvPr/>
        </p:nvGrpSpPr>
        <p:grpSpPr>
          <a:xfrm>
            <a:off x="6067338" y="3619521"/>
            <a:ext cx="5102100" cy="1231107"/>
            <a:chOff x="6067338" y="2140704"/>
            <a:chExt cx="5102100" cy="1231107"/>
          </a:xfrm>
        </p:grpSpPr>
        <p:grpSp>
          <p:nvGrpSpPr>
            <p:cNvPr id="31" name="Group 30">
              <a:extLst>
                <a:ext uri="{FF2B5EF4-FFF2-40B4-BE49-F238E27FC236}">
                  <a16:creationId xmlns:a16="http://schemas.microsoft.com/office/drawing/2014/main" id="{496D0F8B-963C-68B0-DC00-78AFB207468B}"/>
                </a:ext>
              </a:extLst>
            </p:cNvPr>
            <p:cNvGrpSpPr/>
            <p:nvPr/>
          </p:nvGrpSpPr>
          <p:grpSpPr>
            <a:xfrm>
              <a:off x="6067338" y="2184852"/>
              <a:ext cx="405115" cy="405114"/>
              <a:chOff x="7315199" y="2546430"/>
              <a:chExt cx="405115" cy="405114"/>
            </a:xfrm>
          </p:grpSpPr>
          <p:sp>
            <p:nvSpPr>
              <p:cNvPr id="35" name="Oval 34">
                <a:extLst>
                  <a:ext uri="{FF2B5EF4-FFF2-40B4-BE49-F238E27FC236}">
                    <a16:creationId xmlns:a16="http://schemas.microsoft.com/office/drawing/2014/main" id="{DBD9F167-5033-7096-707F-10762DA6C463}"/>
                  </a:ext>
                </a:extLst>
              </p:cNvPr>
              <p:cNvSpPr/>
              <p:nvPr/>
            </p:nvSpPr>
            <p:spPr>
              <a:xfrm>
                <a:off x="7315199" y="2546430"/>
                <a:ext cx="405115" cy="405114"/>
              </a:xfrm>
              <a:prstGeom prst="ellipse">
                <a:avLst/>
              </a:prstGeom>
              <a:solidFill>
                <a:srgbClr val="FABD0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6" name="Graphic 35" descr="Checkmark with solid fill">
                <a:extLst>
                  <a:ext uri="{FF2B5EF4-FFF2-40B4-BE49-F238E27FC236}">
                    <a16:creationId xmlns:a16="http://schemas.microsoft.com/office/drawing/2014/main" id="{DB1E917A-ACCC-B0C1-0D21-34F5FA2DFB7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388943" y="2606387"/>
                <a:ext cx="285199" cy="285199"/>
              </a:xfrm>
              <a:prstGeom prst="rect">
                <a:avLst/>
              </a:prstGeom>
            </p:spPr>
          </p:pic>
        </p:grpSp>
        <p:grpSp>
          <p:nvGrpSpPr>
            <p:cNvPr id="32" name="Group 31">
              <a:extLst>
                <a:ext uri="{FF2B5EF4-FFF2-40B4-BE49-F238E27FC236}">
                  <a16:creationId xmlns:a16="http://schemas.microsoft.com/office/drawing/2014/main" id="{40ECB17E-5E3F-AD4C-573A-15FDFDAB8FBA}"/>
                </a:ext>
              </a:extLst>
            </p:cNvPr>
            <p:cNvGrpSpPr/>
            <p:nvPr/>
          </p:nvGrpSpPr>
          <p:grpSpPr>
            <a:xfrm>
              <a:off x="6736461" y="2140704"/>
              <a:ext cx="4432977" cy="1231107"/>
              <a:chOff x="6944810" y="1886371"/>
              <a:chExt cx="4432977" cy="1231107"/>
            </a:xfrm>
          </p:grpSpPr>
          <p:sp>
            <p:nvSpPr>
              <p:cNvPr id="33" name="TextBox 32">
                <a:extLst>
                  <a:ext uri="{FF2B5EF4-FFF2-40B4-BE49-F238E27FC236}">
                    <a16:creationId xmlns:a16="http://schemas.microsoft.com/office/drawing/2014/main" id="{356E857E-BB91-7F42-E61A-B06001081958}"/>
                  </a:ext>
                </a:extLst>
              </p:cNvPr>
              <p:cNvSpPr txBox="1"/>
              <p:nvPr/>
            </p:nvSpPr>
            <p:spPr>
              <a:xfrm>
                <a:off x="6944810" y="1886371"/>
                <a:ext cx="4432977" cy="400110"/>
              </a:xfrm>
              <a:prstGeom prst="rect">
                <a:avLst/>
              </a:prstGeom>
              <a:noFill/>
            </p:spPr>
            <p:txBody>
              <a:bodyPr wrap="square" rtlCol="0">
                <a:spAutoFit/>
              </a:bodyPr>
              <a:lstStyle/>
              <a:p>
                <a:r>
                  <a:rPr lang="en-US" sz="2000" dirty="0">
                    <a:latin typeface="Gill Sans Nova" panose="020B0602020104020203" pitchFamily="34" charset="0"/>
                  </a:rPr>
                  <a:t>Reconstructing Email Conversations</a:t>
                </a:r>
              </a:p>
            </p:txBody>
          </p:sp>
          <p:sp>
            <p:nvSpPr>
              <p:cNvPr id="34" name="TextBox 33">
                <a:extLst>
                  <a:ext uri="{FF2B5EF4-FFF2-40B4-BE49-F238E27FC236}">
                    <a16:creationId xmlns:a16="http://schemas.microsoft.com/office/drawing/2014/main" id="{5F4A7672-78BF-2099-7BD0-8A660B769CA8}"/>
                  </a:ext>
                </a:extLst>
              </p:cNvPr>
              <p:cNvSpPr txBox="1"/>
              <p:nvPr/>
            </p:nvSpPr>
            <p:spPr>
              <a:xfrm>
                <a:off x="6944810" y="2286481"/>
                <a:ext cx="4432977" cy="830997"/>
              </a:xfrm>
              <a:prstGeom prst="rect">
                <a:avLst/>
              </a:prstGeom>
              <a:noFill/>
            </p:spPr>
            <p:txBody>
              <a:bodyPr wrap="square" rtlCol="0">
                <a:spAutoFit/>
              </a:bodyPr>
              <a:lstStyle/>
              <a:p>
                <a:r>
                  <a:rPr lang="en-US" sz="1600" dirty="0">
                    <a:solidFill>
                      <a:schemeClr val="bg2">
                        <a:lumMod val="50000"/>
                      </a:schemeClr>
                    </a:solidFill>
                    <a:latin typeface="Montserrat" pitchFamily="2" charset="0"/>
                  </a:rPr>
                  <a:t>By analyzing email headers and content, Aid4mail can help investigators reconstruct email conversations.</a:t>
                </a:r>
                <a:endParaRPr lang="en-IN" sz="1600" dirty="0">
                  <a:solidFill>
                    <a:schemeClr val="bg2">
                      <a:lumMod val="50000"/>
                    </a:schemeClr>
                  </a:solidFill>
                  <a:latin typeface="Montserrat" pitchFamily="2" charset="0"/>
                </a:endParaRPr>
              </a:p>
            </p:txBody>
          </p:sp>
        </p:grpSp>
      </p:grpSp>
      <p:grpSp>
        <p:nvGrpSpPr>
          <p:cNvPr id="37" name="Group 36">
            <a:extLst>
              <a:ext uri="{FF2B5EF4-FFF2-40B4-BE49-F238E27FC236}">
                <a16:creationId xmlns:a16="http://schemas.microsoft.com/office/drawing/2014/main" id="{FEB1C654-E266-9766-06FA-FA1970062BE9}"/>
              </a:ext>
            </a:extLst>
          </p:cNvPr>
          <p:cNvGrpSpPr/>
          <p:nvPr/>
        </p:nvGrpSpPr>
        <p:grpSpPr>
          <a:xfrm>
            <a:off x="6067338" y="5245734"/>
            <a:ext cx="5102100" cy="1477328"/>
            <a:chOff x="6067338" y="2140704"/>
            <a:chExt cx="5102100" cy="1477328"/>
          </a:xfrm>
        </p:grpSpPr>
        <p:grpSp>
          <p:nvGrpSpPr>
            <p:cNvPr id="38" name="Group 37">
              <a:extLst>
                <a:ext uri="{FF2B5EF4-FFF2-40B4-BE49-F238E27FC236}">
                  <a16:creationId xmlns:a16="http://schemas.microsoft.com/office/drawing/2014/main" id="{E2833456-4948-FA92-FD61-D7F45A7DBB15}"/>
                </a:ext>
              </a:extLst>
            </p:cNvPr>
            <p:cNvGrpSpPr/>
            <p:nvPr/>
          </p:nvGrpSpPr>
          <p:grpSpPr>
            <a:xfrm>
              <a:off x="6067338" y="2184852"/>
              <a:ext cx="405115" cy="405114"/>
              <a:chOff x="7315199" y="2546430"/>
              <a:chExt cx="405115" cy="405114"/>
            </a:xfrm>
          </p:grpSpPr>
          <p:sp>
            <p:nvSpPr>
              <p:cNvPr id="42" name="Oval 41">
                <a:extLst>
                  <a:ext uri="{FF2B5EF4-FFF2-40B4-BE49-F238E27FC236}">
                    <a16:creationId xmlns:a16="http://schemas.microsoft.com/office/drawing/2014/main" id="{5BDBE812-CC01-42AF-22C4-C063D6057CB4}"/>
                  </a:ext>
                </a:extLst>
              </p:cNvPr>
              <p:cNvSpPr/>
              <p:nvPr/>
            </p:nvSpPr>
            <p:spPr>
              <a:xfrm>
                <a:off x="7315199" y="2546430"/>
                <a:ext cx="405115" cy="405114"/>
              </a:xfrm>
              <a:prstGeom prst="ellipse">
                <a:avLst/>
              </a:prstGeom>
              <a:solidFill>
                <a:srgbClr val="FABD0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43" name="Graphic 42" descr="Checkmark with solid fill">
                <a:extLst>
                  <a:ext uri="{FF2B5EF4-FFF2-40B4-BE49-F238E27FC236}">
                    <a16:creationId xmlns:a16="http://schemas.microsoft.com/office/drawing/2014/main" id="{A0B8634F-06B5-8A3B-D889-7DAE782396C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388943" y="2606387"/>
                <a:ext cx="285199" cy="285199"/>
              </a:xfrm>
              <a:prstGeom prst="rect">
                <a:avLst/>
              </a:prstGeom>
            </p:spPr>
          </p:pic>
        </p:grpSp>
        <p:grpSp>
          <p:nvGrpSpPr>
            <p:cNvPr id="39" name="Group 38">
              <a:extLst>
                <a:ext uri="{FF2B5EF4-FFF2-40B4-BE49-F238E27FC236}">
                  <a16:creationId xmlns:a16="http://schemas.microsoft.com/office/drawing/2014/main" id="{A4DD8F01-941F-C1E4-38B4-AB81E21D4BD8}"/>
                </a:ext>
              </a:extLst>
            </p:cNvPr>
            <p:cNvGrpSpPr/>
            <p:nvPr/>
          </p:nvGrpSpPr>
          <p:grpSpPr>
            <a:xfrm>
              <a:off x="6736461" y="2140704"/>
              <a:ext cx="4432977" cy="1477328"/>
              <a:chOff x="6944810" y="1886371"/>
              <a:chExt cx="4432977" cy="1477328"/>
            </a:xfrm>
          </p:grpSpPr>
          <p:sp>
            <p:nvSpPr>
              <p:cNvPr id="40" name="TextBox 39">
                <a:extLst>
                  <a:ext uri="{FF2B5EF4-FFF2-40B4-BE49-F238E27FC236}">
                    <a16:creationId xmlns:a16="http://schemas.microsoft.com/office/drawing/2014/main" id="{2F27A80C-16E6-5676-2B69-0D2CE1DD727D}"/>
                  </a:ext>
                </a:extLst>
              </p:cNvPr>
              <p:cNvSpPr txBox="1"/>
              <p:nvPr/>
            </p:nvSpPr>
            <p:spPr>
              <a:xfrm>
                <a:off x="6944810" y="1886371"/>
                <a:ext cx="4432977" cy="400110"/>
              </a:xfrm>
              <a:prstGeom prst="rect">
                <a:avLst/>
              </a:prstGeom>
              <a:noFill/>
            </p:spPr>
            <p:txBody>
              <a:bodyPr wrap="square" rtlCol="0">
                <a:spAutoFit/>
              </a:bodyPr>
              <a:lstStyle/>
              <a:p>
                <a:r>
                  <a:rPr lang="en-US" sz="2000" dirty="0">
                    <a:latin typeface="Gill Sans Nova" panose="020B0602020104020203" pitchFamily="34" charset="0"/>
                  </a:rPr>
                  <a:t>Identifying Evidence of Spoofing</a:t>
                </a:r>
              </a:p>
            </p:txBody>
          </p:sp>
          <p:sp>
            <p:nvSpPr>
              <p:cNvPr id="41" name="TextBox 40">
                <a:extLst>
                  <a:ext uri="{FF2B5EF4-FFF2-40B4-BE49-F238E27FC236}">
                    <a16:creationId xmlns:a16="http://schemas.microsoft.com/office/drawing/2014/main" id="{5D72CF92-0069-3CAF-4DDF-363953AB6172}"/>
                  </a:ext>
                </a:extLst>
              </p:cNvPr>
              <p:cNvSpPr txBox="1"/>
              <p:nvPr/>
            </p:nvSpPr>
            <p:spPr>
              <a:xfrm>
                <a:off x="6944810" y="2286481"/>
                <a:ext cx="4432977" cy="1077218"/>
              </a:xfrm>
              <a:prstGeom prst="rect">
                <a:avLst/>
              </a:prstGeom>
              <a:noFill/>
            </p:spPr>
            <p:txBody>
              <a:bodyPr wrap="square" rtlCol="0">
                <a:spAutoFit/>
              </a:bodyPr>
              <a:lstStyle/>
              <a:p>
                <a:r>
                  <a:rPr lang="en-US" sz="1600" dirty="0">
                    <a:solidFill>
                      <a:schemeClr val="bg2">
                        <a:lumMod val="50000"/>
                      </a:schemeClr>
                    </a:solidFill>
                    <a:latin typeface="Montserrat" pitchFamily="2" charset="0"/>
                  </a:rPr>
                  <a:t>Email forensics tools can analyze metadata, including timestamps, IP addresses, and other indicators, to identify signs of tampering or spoofing.</a:t>
                </a:r>
                <a:endParaRPr lang="en-IN" sz="1600" dirty="0">
                  <a:solidFill>
                    <a:schemeClr val="bg2">
                      <a:lumMod val="50000"/>
                    </a:schemeClr>
                  </a:solidFill>
                  <a:latin typeface="Montserrat" pitchFamily="2" charset="0"/>
                </a:endParaRPr>
              </a:p>
            </p:txBody>
          </p:sp>
        </p:grpSp>
      </p:grpSp>
    </p:spTree>
    <p:extLst>
      <p:ext uri="{BB962C8B-B14F-4D97-AF65-F5344CB8AC3E}">
        <p14:creationId xmlns:p14="http://schemas.microsoft.com/office/powerpoint/2010/main" val="29795419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22F4F23-2919-5EFD-37A9-603CEC3C3680}"/>
              </a:ext>
            </a:extLst>
          </p:cNvPr>
          <p:cNvSpPr txBox="1"/>
          <p:nvPr/>
        </p:nvSpPr>
        <p:spPr>
          <a:xfrm>
            <a:off x="200627" y="259647"/>
            <a:ext cx="594167" cy="400110"/>
          </a:xfrm>
          <a:prstGeom prst="rect">
            <a:avLst/>
          </a:prstGeom>
          <a:noFill/>
        </p:spPr>
        <p:txBody>
          <a:bodyPr wrap="square" rtlCol="0">
            <a:spAutoFit/>
          </a:bodyPr>
          <a:lstStyle/>
          <a:p>
            <a:r>
              <a:rPr lang="en-IN" sz="2000" dirty="0">
                <a:latin typeface="Biome" panose="020B0503030204020804" pitchFamily="34" charset="0"/>
                <a:cs typeface="Biome" panose="020B0503030204020804" pitchFamily="34" charset="0"/>
              </a:rPr>
              <a:t>06</a:t>
            </a:r>
          </a:p>
        </p:txBody>
      </p:sp>
      <p:sp>
        <p:nvSpPr>
          <p:cNvPr id="14" name="TextBox 13">
            <a:extLst>
              <a:ext uri="{FF2B5EF4-FFF2-40B4-BE49-F238E27FC236}">
                <a16:creationId xmlns:a16="http://schemas.microsoft.com/office/drawing/2014/main" id="{4D64E8F9-8814-4BA9-6EA6-0E408412AC10}"/>
              </a:ext>
            </a:extLst>
          </p:cNvPr>
          <p:cNvSpPr txBox="1"/>
          <p:nvPr/>
        </p:nvSpPr>
        <p:spPr>
          <a:xfrm>
            <a:off x="4872753" y="659757"/>
            <a:ext cx="5562636" cy="584775"/>
          </a:xfrm>
          <a:prstGeom prst="rect">
            <a:avLst/>
          </a:prstGeom>
          <a:noFill/>
        </p:spPr>
        <p:txBody>
          <a:bodyPr wrap="square" rtlCol="0">
            <a:spAutoFit/>
          </a:bodyPr>
          <a:lstStyle/>
          <a:p>
            <a:r>
              <a:rPr lang="en-IN" sz="3200" dirty="0">
                <a:latin typeface="Aharoni" panose="02010803020104030203" pitchFamily="2" charset="-79"/>
                <a:cs typeface="Aharoni" panose="02010803020104030203" pitchFamily="2" charset="-79"/>
              </a:rPr>
              <a:t>WALKTHROUGH</a:t>
            </a:r>
          </a:p>
        </p:txBody>
      </p:sp>
      <p:sp>
        <p:nvSpPr>
          <p:cNvPr id="15" name="Rectangle: Rounded Corners 14">
            <a:extLst>
              <a:ext uri="{FF2B5EF4-FFF2-40B4-BE49-F238E27FC236}">
                <a16:creationId xmlns:a16="http://schemas.microsoft.com/office/drawing/2014/main" id="{8FE5402C-CEED-A66C-FE6E-31FDCD5EFAE2}"/>
              </a:ext>
            </a:extLst>
          </p:cNvPr>
          <p:cNvSpPr/>
          <p:nvPr/>
        </p:nvSpPr>
        <p:spPr>
          <a:xfrm>
            <a:off x="1440084" y="1382184"/>
            <a:ext cx="10579510" cy="45719"/>
          </a:xfrm>
          <a:prstGeom prst="roundRect">
            <a:avLst>
              <a:gd name="adj" fmla="val 50000"/>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7" name="output">
            <a:hlinkClick r:id="" action="ppaction://media"/>
            <a:extLst>
              <a:ext uri="{FF2B5EF4-FFF2-40B4-BE49-F238E27FC236}">
                <a16:creationId xmlns:a16="http://schemas.microsoft.com/office/drawing/2014/main" id="{CC4CB274-A18D-D168-9069-0817B477C60E}"/>
              </a:ext>
            </a:extLst>
          </p:cNvPr>
          <p:cNvPicPr>
            <a:picLocks noGrp="1" noChangeAspect="1"/>
          </p:cNvPicPr>
          <p:nvPr>
            <p:ph sz="quarter" idx="10"/>
            <a:videoFile r:link="rId2"/>
            <p:extLst>
              <p:ext uri="{DAA4B4D4-6D71-4841-9C94-3DE7FCFB9230}">
                <p14:media xmlns:p14="http://schemas.microsoft.com/office/powerpoint/2010/main" r:embed="rId1"/>
              </p:ext>
            </p:extLst>
          </p:nvPr>
        </p:nvPicPr>
        <p:blipFill>
          <a:blip r:embed="rId4"/>
          <a:stretch>
            <a:fillRect/>
          </a:stretch>
        </p:blipFill>
        <p:spPr>
          <a:xfrm>
            <a:off x="2644877" y="1896410"/>
            <a:ext cx="7790512" cy="4448838"/>
          </a:xfrm>
          <a:ln w="28575">
            <a:solidFill>
              <a:schemeClr val="tx1"/>
            </a:solidFill>
          </a:ln>
        </p:spPr>
      </p:pic>
    </p:spTree>
    <p:extLst>
      <p:ext uri="{BB962C8B-B14F-4D97-AF65-F5344CB8AC3E}">
        <p14:creationId xmlns:p14="http://schemas.microsoft.com/office/powerpoint/2010/main" val="40613679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217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17"/>
                </p:tgtEl>
              </p:cMediaNode>
            </p:video>
            <p:seq concurrent="1" nextAc="seek">
              <p:cTn id="8" restart="whenNotActive" fill="hold" evtFilter="cancelBubble" nodeType="interactiveSeq">
                <p:stCondLst>
                  <p:cond evt="onClick" delay="0">
                    <p:tgtEl>
                      <p:spTgt spid="1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7"/>
                                        </p:tgtEl>
                                      </p:cBhvr>
                                    </p:cmd>
                                  </p:childTnLst>
                                </p:cTn>
                              </p:par>
                            </p:childTnLst>
                          </p:cTn>
                        </p:par>
                      </p:childTnLst>
                    </p:cTn>
                  </p:par>
                </p:childTnLst>
              </p:cTn>
              <p:nextCondLst>
                <p:cond evt="onClick" delay="0">
                  <p:tgtEl>
                    <p:spTgt spid="17"/>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descr="A computer on a desk&#10;&#10;Description automatically generated">
            <a:extLst>
              <a:ext uri="{FF2B5EF4-FFF2-40B4-BE49-F238E27FC236}">
                <a16:creationId xmlns:a16="http://schemas.microsoft.com/office/drawing/2014/main" id="{DE712B47-46DE-54B3-E696-8411E236F236}"/>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4160" b="4160"/>
          <a:stretch>
            <a:fillRect/>
          </a:stretch>
        </p:blipFill>
        <p:spPr/>
      </p:pic>
      <p:sp>
        <p:nvSpPr>
          <p:cNvPr id="5" name="Rectangle 4">
            <a:extLst>
              <a:ext uri="{FF2B5EF4-FFF2-40B4-BE49-F238E27FC236}">
                <a16:creationId xmlns:a16="http://schemas.microsoft.com/office/drawing/2014/main" id="{E4966307-D181-1961-6090-8B69DCF2A228}"/>
              </a:ext>
            </a:extLst>
          </p:cNvPr>
          <p:cNvSpPr/>
          <p:nvPr/>
        </p:nvSpPr>
        <p:spPr>
          <a:xfrm>
            <a:off x="972273" y="2894"/>
            <a:ext cx="11219727" cy="6858000"/>
          </a:xfrm>
          <a:prstGeom prst="rect">
            <a:avLst/>
          </a:prstGeom>
          <a:solidFill>
            <a:srgbClr val="FABD04">
              <a:alpha val="41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C9229367-F1DE-446F-E73C-1EC4E1D790EE}"/>
              </a:ext>
            </a:extLst>
          </p:cNvPr>
          <p:cNvSpPr txBox="1"/>
          <p:nvPr/>
        </p:nvSpPr>
        <p:spPr>
          <a:xfrm rot="16200000">
            <a:off x="-798893" y="2969866"/>
            <a:ext cx="2824700" cy="369332"/>
          </a:xfrm>
          <a:prstGeom prst="rect">
            <a:avLst/>
          </a:prstGeom>
          <a:noFill/>
        </p:spPr>
        <p:txBody>
          <a:bodyPr wrap="square" rtlCol="0">
            <a:spAutoFit/>
          </a:bodyPr>
          <a:lstStyle/>
          <a:p>
            <a:r>
              <a:rPr lang="en-IN" b="1" dirty="0">
                <a:solidFill>
                  <a:srgbClr val="FABD04"/>
                </a:solidFill>
                <a:latin typeface="Montserrat" pitchFamily="2" charset="0"/>
              </a:rPr>
              <a:t>EMAIL HEADERS</a:t>
            </a:r>
          </a:p>
        </p:txBody>
      </p:sp>
      <p:sp>
        <p:nvSpPr>
          <p:cNvPr id="8" name="TextBox 7">
            <a:extLst>
              <a:ext uri="{FF2B5EF4-FFF2-40B4-BE49-F238E27FC236}">
                <a16:creationId xmlns:a16="http://schemas.microsoft.com/office/drawing/2014/main" id="{C520AF48-52B8-FF76-46FC-C518612E2233}"/>
              </a:ext>
            </a:extLst>
          </p:cNvPr>
          <p:cNvSpPr txBox="1"/>
          <p:nvPr/>
        </p:nvSpPr>
        <p:spPr>
          <a:xfrm>
            <a:off x="1689905" y="2865165"/>
            <a:ext cx="7442521" cy="1077218"/>
          </a:xfrm>
          <a:prstGeom prst="rect">
            <a:avLst/>
          </a:prstGeom>
          <a:noFill/>
        </p:spPr>
        <p:txBody>
          <a:bodyPr wrap="square" rtlCol="0">
            <a:spAutoFit/>
          </a:bodyPr>
          <a:lstStyle/>
          <a:p>
            <a:r>
              <a:rPr lang="en-IN" sz="3200" dirty="0">
                <a:solidFill>
                  <a:schemeClr val="bg1">
                    <a:lumMod val="95000"/>
                  </a:schemeClr>
                </a:solidFill>
                <a:latin typeface="Kamerik 105 Cyrillic Heavy" panose="020B0903030200020004" pitchFamily="34" charset="0"/>
              </a:rPr>
              <a:t>Let’s see few of Email Headers </a:t>
            </a:r>
          </a:p>
          <a:p>
            <a:r>
              <a:rPr lang="en-IN" sz="3200" dirty="0">
                <a:solidFill>
                  <a:schemeClr val="bg1">
                    <a:lumMod val="95000"/>
                  </a:schemeClr>
                </a:solidFill>
                <a:latin typeface="Kamerik 105 Cyrillic Heavy" panose="020B0903030200020004" pitchFamily="34" charset="0"/>
              </a:rPr>
              <a:t>and their importance</a:t>
            </a:r>
          </a:p>
        </p:txBody>
      </p:sp>
      <p:sp>
        <p:nvSpPr>
          <p:cNvPr id="9" name="TextBox 8">
            <a:extLst>
              <a:ext uri="{FF2B5EF4-FFF2-40B4-BE49-F238E27FC236}">
                <a16:creationId xmlns:a16="http://schemas.microsoft.com/office/drawing/2014/main" id="{B967306E-0879-16C6-083B-A9BCEC346CC2}"/>
              </a:ext>
            </a:extLst>
          </p:cNvPr>
          <p:cNvSpPr txBox="1"/>
          <p:nvPr/>
        </p:nvSpPr>
        <p:spPr>
          <a:xfrm>
            <a:off x="10972801" y="6532860"/>
            <a:ext cx="1219199" cy="307777"/>
          </a:xfrm>
          <a:prstGeom prst="rect">
            <a:avLst/>
          </a:prstGeom>
          <a:noFill/>
        </p:spPr>
        <p:txBody>
          <a:bodyPr wrap="square" rtlCol="0">
            <a:spAutoFit/>
          </a:bodyPr>
          <a:lstStyle/>
          <a:p>
            <a:r>
              <a:rPr lang="en-IN" sz="1400" dirty="0">
                <a:solidFill>
                  <a:schemeClr val="bg1">
                    <a:lumMod val="95000"/>
                  </a:schemeClr>
                </a:solidFill>
                <a:latin typeface="Kamerik 105 Cyrillic" panose="020B0503040200020004" pitchFamily="34" charset="0"/>
              </a:rPr>
              <a:t>Break slide</a:t>
            </a:r>
          </a:p>
        </p:txBody>
      </p:sp>
      <p:cxnSp>
        <p:nvCxnSpPr>
          <p:cNvPr id="10" name="Straight Connector 9">
            <a:extLst>
              <a:ext uri="{FF2B5EF4-FFF2-40B4-BE49-F238E27FC236}">
                <a16:creationId xmlns:a16="http://schemas.microsoft.com/office/drawing/2014/main" id="{76487143-6650-F3AD-7EB1-D9DCDAC82C05}"/>
              </a:ext>
            </a:extLst>
          </p:cNvPr>
          <p:cNvCxnSpPr/>
          <p:nvPr/>
        </p:nvCxnSpPr>
        <p:spPr>
          <a:xfrm>
            <a:off x="10296144" y="353568"/>
            <a:ext cx="1213104" cy="0"/>
          </a:xfrm>
          <a:prstGeom prst="line">
            <a:avLst/>
          </a:prstGeom>
          <a:ln>
            <a:solidFill>
              <a:schemeClr val="bg1"/>
            </a:solidFill>
          </a:ln>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60B39912-9BAA-ADE5-4501-66A1FF987D31}"/>
              </a:ext>
            </a:extLst>
          </p:cNvPr>
          <p:cNvSpPr txBox="1"/>
          <p:nvPr/>
        </p:nvSpPr>
        <p:spPr>
          <a:xfrm>
            <a:off x="11597832" y="144575"/>
            <a:ext cx="594167" cy="400110"/>
          </a:xfrm>
          <a:prstGeom prst="rect">
            <a:avLst/>
          </a:prstGeom>
          <a:noFill/>
        </p:spPr>
        <p:txBody>
          <a:bodyPr wrap="square" rtlCol="0">
            <a:spAutoFit/>
          </a:bodyPr>
          <a:lstStyle/>
          <a:p>
            <a:r>
              <a:rPr lang="en-IN" sz="2000" dirty="0">
                <a:solidFill>
                  <a:schemeClr val="bg1"/>
                </a:solidFill>
                <a:latin typeface="Biome" panose="020B0503030204020804" pitchFamily="34" charset="0"/>
                <a:cs typeface="Biome" panose="020B0503030204020804" pitchFamily="34" charset="0"/>
              </a:rPr>
              <a:t>07</a:t>
            </a:r>
          </a:p>
        </p:txBody>
      </p:sp>
    </p:spTree>
    <p:extLst>
      <p:ext uri="{BB962C8B-B14F-4D97-AF65-F5344CB8AC3E}">
        <p14:creationId xmlns:p14="http://schemas.microsoft.com/office/powerpoint/2010/main" val="11575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600BED5-F92D-703E-6A6B-4AA9474B7738}"/>
              </a:ext>
            </a:extLst>
          </p:cNvPr>
          <p:cNvSpPr/>
          <p:nvPr/>
        </p:nvSpPr>
        <p:spPr>
          <a:xfrm>
            <a:off x="960120" y="525780"/>
            <a:ext cx="45720" cy="2903220"/>
          </a:xfrm>
          <a:prstGeom prst="rect">
            <a:avLst/>
          </a:prstGeom>
          <a:solidFill>
            <a:srgbClr val="FABD0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rgbClr val="FABD04"/>
              </a:solidFill>
            </a:endParaRPr>
          </a:p>
        </p:txBody>
      </p:sp>
      <p:cxnSp>
        <p:nvCxnSpPr>
          <p:cNvPr id="3" name="Straight Connector 2">
            <a:extLst>
              <a:ext uri="{FF2B5EF4-FFF2-40B4-BE49-F238E27FC236}">
                <a16:creationId xmlns:a16="http://schemas.microsoft.com/office/drawing/2014/main" id="{7CB8A486-B9F0-E4C1-56D2-C2A75FEC9733}"/>
              </a:ext>
            </a:extLst>
          </p:cNvPr>
          <p:cNvCxnSpPr/>
          <p:nvPr/>
        </p:nvCxnSpPr>
        <p:spPr>
          <a:xfrm>
            <a:off x="981456" y="3422904"/>
            <a:ext cx="0" cy="2941320"/>
          </a:xfrm>
          <a:prstGeom prst="line">
            <a:avLst/>
          </a:prstGeom>
          <a:ln>
            <a:solidFill>
              <a:srgbClr val="FDE7A1"/>
            </a:solidFill>
          </a:ln>
        </p:spPr>
        <p:style>
          <a:lnRef idx="2">
            <a:schemeClr val="accent1"/>
          </a:lnRef>
          <a:fillRef idx="0">
            <a:schemeClr val="accent1"/>
          </a:fillRef>
          <a:effectRef idx="1">
            <a:schemeClr val="accent1"/>
          </a:effectRef>
          <a:fontRef idx="minor">
            <a:schemeClr val="tx1"/>
          </a:fontRef>
        </p:style>
      </p:cxnSp>
      <p:sp>
        <p:nvSpPr>
          <p:cNvPr id="4" name="TextBox 3">
            <a:extLst>
              <a:ext uri="{FF2B5EF4-FFF2-40B4-BE49-F238E27FC236}">
                <a16:creationId xmlns:a16="http://schemas.microsoft.com/office/drawing/2014/main" id="{5E0A985D-784E-AAF4-2166-571D0EA50EF8}"/>
              </a:ext>
            </a:extLst>
          </p:cNvPr>
          <p:cNvSpPr txBox="1"/>
          <p:nvPr/>
        </p:nvSpPr>
        <p:spPr>
          <a:xfrm rot="16200000">
            <a:off x="-832230" y="2680499"/>
            <a:ext cx="2824700" cy="369332"/>
          </a:xfrm>
          <a:prstGeom prst="rect">
            <a:avLst/>
          </a:prstGeom>
          <a:noFill/>
        </p:spPr>
        <p:txBody>
          <a:bodyPr wrap="square" rtlCol="0">
            <a:spAutoFit/>
          </a:bodyPr>
          <a:lstStyle/>
          <a:p>
            <a:r>
              <a:rPr lang="en-IN" dirty="0">
                <a:solidFill>
                  <a:srgbClr val="FABD04"/>
                </a:solidFill>
                <a:latin typeface="Verdana Pro" panose="020F0502020204030204" pitchFamily="34" charset="0"/>
              </a:rPr>
              <a:t>EMAIL HEADERS</a:t>
            </a:r>
          </a:p>
        </p:txBody>
      </p:sp>
      <p:sp>
        <p:nvSpPr>
          <p:cNvPr id="5" name="TextBox 4">
            <a:extLst>
              <a:ext uri="{FF2B5EF4-FFF2-40B4-BE49-F238E27FC236}">
                <a16:creationId xmlns:a16="http://schemas.microsoft.com/office/drawing/2014/main" id="{E8728BE1-51A9-1B4A-7107-7025F582414D}"/>
              </a:ext>
            </a:extLst>
          </p:cNvPr>
          <p:cNvSpPr txBox="1"/>
          <p:nvPr/>
        </p:nvSpPr>
        <p:spPr>
          <a:xfrm>
            <a:off x="200627" y="259647"/>
            <a:ext cx="594167" cy="400110"/>
          </a:xfrm>
          <a:prstGeom prst="rect">
            <a:avLst/>
          </a:prstGeom>
          <a:noFill/>
        </p:spPr>
        <p:txBody>
          <a:bodyPr wrap="square" rtlCol="0">
            <a:spAutoFit/>
          </a:bodyPr>
          <a:lstStyle/>
          <a:p>
            <a:r>
              <a:rPr lang="en-IN" sz="2000" dirty="0">
                <a:solidFill>
                  <a:srgbClr val="FABD04"/>
                </a:solidFill>
                <a:latin typeface="Biome" panose="020B0503030204020804" pitchFamily="34" charset="0"/>
                <a:cs typeface="Biome" panose="020B0503030204020804" pitchFamily="34" charset="0"/>
              </a:rPr>
              <a:t>08</a:t>
            </a:r>
          </a:p>
        </p:txBody>
      </p:sp>
      <p:sp>
        <p:nvSpPr>
          <p:cNvPr id="7" name="Rectangle 6">
            <a:extLst>
              <a:ext uri="{FF2B5EF4-FFF2-40B4-BE49-F238E27FC236}">
                <a16:creationId xmlns:a16="http://schemas.microsoft.com/office/drawing/2014/main" id="{7E47D7F0-8623-37AE-506B-D98D89FE846E}"/>
              </a:ext>
            </a:extLst>
          </p:cNvPr>
          <p:cNvSpPr/>
          <p:nvPr/>
        </p:nvSpPr>
        <p:spPr>
          <a:xfrm>
            <a:off x="3619014" y="1604275"/>
            <a:ext cx="1539438" cy="312516"/>
          </a:xfrm>
          <a:prstGeom prst="rect">
            <a:avLst/>
          </a:prstGeom>
          <a:solidFill>
            <a:srgbClr val="FABD0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extBox 5">
            <a:extLst>
              <a:ext uri="{FF2B5EF4-FFF2-40B4-BE49-F238E27FC236}">
                <a16:creationId xmlns:a16="http://schemas.microsoft.com/office/drawing/2014/main" id="{547CC435-E503-9738-E939-1B2585F0429F}"/>
              </a:ext>
            </a:extLst>
          </p:cNvPr>
          <p:cNvSpPr txBox="1"/>
          <p:nvPr/>
        </p:nvSpPr>
        <p:spPr>
          <a:xfrm>
            <a:off x="1435261" y="1342665"/>
            <a:ext cx="3537995" cy="584775"/>
          </a:xfrm>
          <a:prstGeom prst="rect">
            <a:avLst/>
          </a:prstGeom>
          <a:noFill/>
        </p:spPr>
        <p:txBody>
          <a:bodyPr wrap="square" rtlCol="0">
            <a:spAutoFit/>
          </a:bodyPr>
          <a:lstStyle/>
          <a:p>
            <a:r>
              <a:rPr lang="en-IN" sz="3200" dirty="0">
                <a:latin typeface="Kamerik 105 Cyrillic Heavy" panose="020B0903030200020004" pitchFamily="34" charset="0"/>
              </a:rPr>
              <a:t>Received SPF</a:t>
            </a:r>
          </a:p>
        </p:txBody>
      </p:sp>
      <p:sp>
        <p:nvSpPr>
          <p:cNvPr id="10" name="Rectangle 9">
            <a:extLst>
              <a:ext uri="{FF2B5EF4-FFF2-40B4-BE49-F238E27FC236}">
                <a16:creationId xmlns:a16="http://schemas.microsoft.com/office/drawing/2014/main" id="{4DF06090-1371-5156-C3B5-4693EF652763}"/>
              </a:ext>
            </a:extLst>
          </p:cNvPr>
          <p:cNvSpPr/>
          <p:nvPr/>
        </p:nvSpPr>
        <p:spPr>
          <a:xfrm>
            <a:off x="6528121" y="3098657"/>
            <a:ext cx="5058137" cy="2673752"/>
          </a:xfrm>
          <a:prstGeom prst="rect">
            <a:avLst/>
          </a:prstGeom>
          <a:solidFill>
            <a:srgbClr val="FABD0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2" name="Group 11">
            <a:extLst>
              <a:ext uri="{FF2B5EF4-FFF2-40B4-BE49-F238E27FC236}">
                <a16:creationId xmlns:a16="http://schemas.microsoft.com/office/drawing/2014/main" id="{0635BCCF-9B52-90D6-E257-44CA4BDF6566}"/>
              </a:ext>
            </a:extLst>
          </p:cNvPr>
          <p:cNvGrpSpPr/>
          <p:nvPr/>
        </p:nvGrpSpPr>
        <p:grpSpPr>
          <a:xfrm>
            <a:off x="1457830" y="3334434"/>
            <a:ext cx="4738726" cy="2396794"/>
            <a:chOff x="1457830" y="3334434"/>
            <a:chExt cx="4738726" cy="2396794"/>
          </a:xfrm>
        </p:grpSpPr>
        <p:sp>
          <p:nvSpPr>
            <p:cNvPr id="9" name="TextBox 8">
              <a:extLst>
                <a:ext uri="{FF2B5EF4-FFF2-40B4-BE49-F238E27FC236}">
                  <a16:creationId xmlns:a16="http://schemas.microsoft.com/office/drawing/2014/main" id="{C2B4E8F4-DC65-7B29-0278-D6D84501AC4D}"/>
                </a:ext>
              </a:extLst>
            </p:cNvPr>
            <p:cNvSpPr txBox="1"/>
            <p:nvPr/>
          </p:nvSpPr>
          <p:spPr>
            <a:xfrm>
              <a:off x="1457830" y="3334434"/>
              <a:ext cx="914979" cy="646331"/>
            </a:xfrm>
            <a:prstGeom prst="rect">
              <a:avLst/>
            </a:prstGeom>
            <a:noFill/>
          </p:spPr>
          <p:txBody>
            <a:bodyPr wrap="square" rtlCol="0">
              <a:spAutoFit/>
            </a:bodyPr>
            <a:lstStyle/>
            <a:p>
              <a:r>
                <a:rPr lang="en-IN" sz="3600" dirty="0">
                  <a:solidFill>
                    <a:srgbClr val="FABD04"/>
                  </a:solidFill>
                  <a:latin typeface="Amasis MT Pro Black" panose="020F0502020204030204" pitchFamily="18" charset="0"/>
                </a:rPr>
                <a:t>01.</a:t>
              </a:r>
            </a:p>
          </p:txBody>
        </p:sp>
        <p:sp>
          <p:nvSpPr>
            <p:cNvPr id="11" name="TextBox 10">
              <a:extLst>
                <a:ext uri="{FF2B5EF4-FFF2-40B4-BE49-F238E27FC236}">
                  <a16:creationId xmlns:a16="http://schemas.microsoft.com/office/drawing/2014/main" id="{5AD4472F-78B9-58B9-E857-1DACBC899399}"/>
                </a:ext>
              </a:extLst>
            </p:cNvPr>
            <p:cNvSpPr txBox="1"/>
            <p:nvPr/>
          </p:nvSpPr>
          <p:spPr>
            <a:xfrm>
              <a:off x="2362092" y="3422904"/>
              <a:ext cx="3834464" cy="2308324"/>
            </a:xfrm>
            <a:prstGeom prst="rect">
              <a:avLst/>
            </a:prstGeom>
            <a:noFill/>
          </p:spPr>
          <p:txBody>
            <a:bodyPr wrap="square" rtlCol="0">
              <a:spAutoFit/>
            </a:bodyPr>
            <a:lstStyle/>
            <a:p>
              <a:r>
                <a:rPr lang="en-US" dirty="0"/>
                <a:t>SPF, or Sender Policy Framework, is an email validation protocol designed to detect and block email spoofing. It allows mail exchangers to verify that incoming mail from a specific domain comes from an IP Address authorized by that domain’s administrators. Here are the codes </a:t>
              </a:r>
              <a:endParaRPr lang="en-IN" dirty="0"/>
            </a:p>
          </p:txBody>
        </p:sp>
      </p:grpSp>
      <p:sp>
        <p:nvSpPr>
          <p:cNvPr id="15" name="TextBox 14">
            <a:extLst>
              <a:ext uri="{FF2B5EF4-FFF2-40B4-BE49-F238E27FC236}">
                <a16:creationId xmlns:a16="http://schemas.microsoft.com/office/drawing/2014/main" id="{F0EE8C42-F9B2-C43E-C3F2-5D37A691D158}"/>
              </a:ext>
            </a:extLst>
          </p:cNvPr>
          <p:cNvSpPr txBox="1"/>
          <p:nvPr/>
        </p:nvSpPr>
        <p:spPr>
          <a:xfrm>
            <a:off x="6899706" y="3187086"/>
            <a:ext cx="3834464" cy="2585323"/>
          </a:xfrm>
          <a:prstGeom prst="rect">
            <a:avLst/>
          </a:prstGeom>
          <a:noFill/>
        </p:spPr>
        <p:txBody>
          <a:bodyPr wrap="square" rtlCol="0">
            <a:spAutoFit/>
          </a:bodyPr>
          <a:lstStyle/>
          <a:p>
            <a:pPr marL="342900" indent="-342900">
              <a:buFont typeface="Wingdings" panose="05000000000000000000" pitchFamily="2" charset="2"/>
              <a:buChar char="ü"/>
            </a:pPr>
            <a:r>
              <a:rPr lang="en-US" dirty="0"/>
              <a:t>Pass: Email is acceptable </a:t>
            </a:r>
          </a:p>
          <a:p>
            <a:pPr marL="342900" indent="-342900">
              <a:buFont typeface="Wingdings" panose="05000000000000000000" pitchFamily="2" charset="2"/>
              <a:buChar char="ü"/>
            </a:pPr>
            <a:endParaRPr lang="en-US" dirty="0"/>
          </a:p>
          <a:p>
            <a:pPr marL="342900" indent="-342900">
              <a:buFont typeface="Wingdings" panose="05000000000000000000" pitchFamily="2" charset="2"/>
              <a:buChar char="ü"/>
            </a:pPr>
            <a:r>
              <a:rPr lang="en-US" dirty="0"/>
              <a:t>Soft fail: It’s possible to create a bogus source</a:t>
            </a:r>
          </a:p>
          <a:p>
            <a:pPr marL="342900" indent="-342900">
              <a:buFont typeface="Wingdings" panose="05000000000000000000" pitchFamily="2" charset="2"/>
              <a:buChar char="ü"/>
            </a:pPr>
            <a:endParaRPr lang="en-US" dirty="0"/>
          </a:p>
          <a:p>
            <a:pPr marL="342900" indent="-342900">
              <a:buFont typeface="Wingdings" panose="05000000000000000000" pitchFamily="2" charset="2"/>
              <a:buChar char="ü"/>
            </a:pPr>
            <a:r>
              <a:rPr lang="en-US" dirty="0"/>
              <a:t>Fail: source is illegal</a:t>
            </a:r>
          </a:p>
          <a:p>
            <a:pPr marL="342900" indent="-342900">
              <a:buFont typeface="Wingdings" panose="05000000000000000000" pitchFamily="2" charset="2"/>
              <a:buChar char="ü"/>
            </a:pPr>
            <a:endParaRPr lang="en-US" dirty="0"/>
          </a:p>
          <a:p>
            <a:pPr marL="342900" indent="-342900">
              <a:buFont typeface="Wingdings" panose="05000000000000000000" pitchFamily="2" charset="2"/>
              <a:buChar char="ü"/>
            </a:pPr>
            <a:r>
              <a:rPr lang="en-US" dirty="0"/>
              <a:t>Unknown: SPF check can’t be performed</a:t>
            </a:r>
            <a:endParaRPr lang="en-IN" dirty="0"/>
          </a:p>
        </p:txBody>
      </p:sp>
    </p:spTree>
    <p:extLst>
      <p:ext uri="{BB962C8B-B14F-4D97-AF65-F5344CB8AC3E}">
        <p14:creationId xmlns:p14="http://schemas.microsoft.com/office/powerpoint/2010/main" val="41180292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600BED5-F92D-703E-6A6B-4AA9474B7738}"/>
              </a:ext>
            </a:extLst>
          </p:cNvPr>
          <p:cNvSpPr/>
          <p:nvPr/>
        </p:nvSpPr>
        <p:spPr>
          <a:xfrm>
            <a:off x="960120" y="525780"/>
            <a:ext cx="45720" cy="2903220"/>
          </a:xfrm>
          <a:prstGeom prst="rect">
            <a:avLst/>
          </a:prstGeom>
          <a:solidFill>
            <a:srgbClr val="FABD0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rgbClr val="FABD04"/>
              </a:solidFill>
            </a:endParaRPr>
          </a:p>
        </p:txBody>
      </p:sp>
      <p:cxnSp>
        <p:nvCxnSpPr>
          <p:cNvPr id="3" name="Straight Connector 2">
            <a:extLst>
              <a:ext uri="{FF2B5EF4-FFF2-40B4-BE49-F238E27FC236}">
                <a16:creationId xmlns:a16="http://schemas.microsoft.com/office/drawing/2014/main" id="{7CB8A486-B9F0-E4C1-56D2-C2A75FEC9733}"/>
              </a:ext>
            </a:extLst>
          </p:cNvPr>
          <p:cNvCxnSpPr/>
          <p:nvPr/>
        </p:nvCxnSpPr>
        <p:spPr>
          <a:xfrm>
            <a:off x="981456" y="3422904"/>
            <a:ext cx="0" cy="2941320"/>
          </a:xfrm>
          <a:prstGeom prst="line">
            <a:avLst/>
          </a:prstGeom>
          <a:ln>
            <a:solidFill>
              <a:srgbClr val="FDE7A1"/>
            </a:solidFill>
          </a:ln>
        </p:spPr>
        <p:style>
          <a:lnRef idx="2">
            <a:schemeClr val="accent1"/>
          </a:lnRef>
          <a:fillRef idx="0">
            <a:schemeClr val="accent1"/>
          </a:fillRef>
          <a:effectRef idx="1">
            <a:schemeClr val="accent1"/>
          </a:effectRef>
          <a:fontRef idx="minor">
            <a:schemeClr val="tx1"/>
          </a:fontRef>
        </p:style>
      </p:cxnSp>
      <p:sp>
        <p:nvSpPr>
          <p:cNvPr id="4" name="TextBox 3">
            <a:extLst>
              <a:ext uri="{FF2B5EF4-FFF2-40B4-BE49-F238E27FC236}">
                <a16:creationId xmlns:a16="http://schemas.microsoft.com/office/drawing/2014/main" id="{5E0A985D-784E-AAF4-2166-571D0EA50EF8}"/>
              </a:ext>
            </a:extLst>
          </p:cNvPr>
          <p:cNvSpPr txBox="1"/>
          <p:nvPr/>
        </p:nvSpPr>
        <p:spPr>
          <a:xfrm rot="16200000">
            <a:off x="-832230" y="2680499"/>
            <a:ext cx="2824700" cy="369332"/>
          </a:xfrm>
          <a:prstGeom prst="rect">
            <a:avLst/>
          </a:prstGeom>
          <a:noFill/>
        </p:spPr>
        <p:txBody>
          <a:bodyPr wrap="square" rtlCol="0">
            <a:spAutoFit/>
          </a:bodyPr>
          <a:lstStyle/>
          <a:p>
            <a:r>
              <a:rPr lang="en-IN" dirty="0">
                <a:solidFill>
                  <a:srgbClr val="FABD04"/>
                </a:solidFill>
                <a:latin typeface="Verdana Pro" panose="020F0502020204030204" pitchFamily="34" charset="0"/>
              </a:rPr>
              <a:t>EMAIL HEADERS</a:t>
            </a:r>
          </a:p>
        </p:txBody>
      </p:sp>
      <p:sp>
        <p:nvSpPr>
          <p:cNvPr id="5" name="TextBox 4">
            <a:extLst>
              <a:ext uri="{FF2B5EF4-FFF2-40B4-BE49-F238E27FC236}">
                <a16:creationId xmlns:a16="http://schemas.microsoft.com/office/drawing/2014/main" id="{E8728BE1-51A9-1B4A-7107-7025F582414D}"/>
              </a:ext>
            </a:extLst>
          </p:cNvPr>
          <p:cNvSpPr txBox="1"/>
          <p:nvPr/>
        </p:nvSpPr>
        <p:spPr>
          <a:xfrm>
            <a:off x="200627" y="259647"/>
            <a:ext cx="594167" cy="400110"/>
          </a:xfrm>
          <a:prstGeom prst="rect">
            <a:avLst/>
          </a:prstGeom>
          <a:noFill/>
        </p:spPr>
        <p:txBody>
          <a:bodyPr wrap="square" rtlCol="0">
            <a:spAutoFit/>
          </a:bodyPr>
          <a:lstStyle/>
          <a:p>
            <a:r>
              <a:rPr lang="en-IN" sz="2000" dirty="0">
                <a:solidFill>
                  <a:srgbClr val="FABD04"/>
                </a:solidFill>
                <a:latin typeface="Biome" panose="020B0503030204020804" pitchFamily="34" charset="0"/>
                <a:cs typeface="Biome" panose="020B0503030204020804" pitchFamily="34" charset="0"/>
              </a:rPr>
              <a:t>09</a:t>
            </a:r>
          </a:p>
        </p:txBody>
      </p:sp>
      <p:sp>
        <p:nvSpPr>
          <p:cNvPr id="7" name="Rectangle 6">
            <a:extLst>
              <a:ext uri="{FF2B5EF4-FFF2-40B4-BE49-F238E27FC236}">
                <a16:creationId xmlns:a16="http://schemas.microsoft.com/office/drawing/2014/main" id="{7E47D7F0-8623-37AE-506B-D98D89FE846E}"/>
              </a:ext>
            </a:extLst>
          </p:cNvPr>
          <p:cNvSpPr/>
          <p:nvPr/>
        </p:nvSpPr>
        <p:spPr>
          <a:xfrm>
            <a:off x="4282633" y="1501761"/>
            <a:ext cx="3763783" cy="380857"/>
          </a:xfrm>
          <a:prstGeom prst="rect">
            <a:avLst/>
          </a:prstGeom>
          <a:solidFill>
            <a:srgbClr val="FABD0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extBox 5">
            <a:extLst>
              <a:ext uri="{FF2B5EF4-FFF2-40B4-BE49-F238E27FC236}">
                <a16:creationId xmlns:a16="http://schemas.microsoft.com/office/drawing/2014/main" id="{547CC435-E503-9738-E939-1B2585F0429F}"/>
              </a:ext>
            </a:extLst>
          </p:cNvPr>
          <p:cNvSpPr txBox="1"/>
          <p:nvPr/>
        </p:nvSpPr>
        <p:spPr>
          <a:xfrm>
            <a:off x="1201174" y="1209373"/>
            <a:ext cx="6679171" cy="584775"/>
          </a:xfrm>
          <a:prstGeom prst="rect">
            <a:avLst/>
          </a:prstGeom>
          <a:noFill/>
        </p:spPr>
        <p:txBody>
          <a:bodyPr wrap="square" rtlCol="0">
            <a:spAutoFit/>
          </a:bodyPr>
          <a:lstStyle/>
          <a:p>
            <a:r>
              <a:rPr lang="en-US" sz="3200" dirty="0">
                <a:latin typeface="Kamerik 105 Cyrillic Heavy" panose="020B0903030200020004" pitchFamily="34" charset="0"/>
              </a:rPr>
              <a:t>DomainKeys Identified Mail</a:t>
            </a:r>
            <a:endParaRPr lang="en-IN" sz="3200" dirty="0">
              <a:latin typeface="Kamerik 105 Cyrillic Heavy" panose="020B0903030200020004" pitchFamily="34" charset="0"/>
            </a:endParaRPr>
          </a:p>
        </p:txBody>
      </p:sp>
      <p:sp>
        <p:nvSpPr>
          <p:cNvPr id="10" name="Rectangle 9">
            <a:extLst>
              <a:ext uri="{FF2B5EF4-FFF2-40B4-BE49-F238E27FC236}">
                <a16:creationId xmlns:a16="http://schemas.microsoft.com/office/drawing/2014/main" id="{4DF06090-1371-5156-C3B5-4693EF652763}"/>
              </a:ext>
            </a:extLst>
          </p:cNvPr>
          <p:cNvSpPr/>
          <p:nvPr/>
        </p:nvSpPr>
        <p:spPr>
          <a:xfrm>
            <a:off x="6528121" y="3098657"/>
            <a:ext cx="5058137" cy="2673752"/>
          </a:xfrm>
          <a:prstGeom prst="rect">
            <a:avLst/>
          </a:prstGeom>
          <a:solidFill>
            <a:srgbClr val="FABD0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2" name="Group 11">
            <a:extLst>
              <a:ext uri="{FF2B5EF4-FFF2-40B4-BE49-F238E27FC236}">
                <a16:creationId xmlns:a16="http://schemas.microsoft.com/office/drawing/2014/main" id="{0635BCCF-9B52-90D6-E257-44CA4BDF6566}"/>
              </a:ext>
            </a:extLst>
          </p:cNvPr>
          <p:cNvGrpSpPr/>
          <p:nvPr/>
        </p:nvGrpSpPr>
        <p:grpSpPr>
          <a:xfrm>
            <a:off x="1457830" y="3334434"/>
            <a:ext cx="4738726" cy="2396794"/>
            <a:chOff x="1457830" y="3334434"/>
            <a:chExt cx="4738726" cy="2396794"/>
          </a:xfrm>
        </p:grpSpPr>
        <p:sp>
          <p:nvSpPr>
            <p:cNvPr id="9" name="TextBox 8">
              <a:extLst>
                <a:ext uri="{FF2B5EF4-FFF2-40B4-BE49-F238E27FC236}">
                  <a16:creationId xmlns:a16="http://schemas.microsoft.com/office/drawing/2014/main" id="{C2B4E8F4-DC65-7B29-0278-D6D84501AC4D}"/>
                </a:ext>
              </a:extLst>
            </p:cNvPr>
            <p:cNvSpPr txBox="1"/>
            <p:nvPr/>
          </p:nvSpPr>
          <p:spPr>
            <a:xfrm>
              <a:off x="1457830" y="3334434"/>
              <a:ext cx="914979" cy="646331"/>
            </a:xfrm>
            <a:prstGeom prst="rect">
              <a:avLst/>
            </a:prstGeom>
            <a:noFill/>
          </p:spPr>
          <p:txBody>
            <a:bodyPr wrap="square" rtlCol="0">
              <a:spAutoFit/>
            </a:bodyPr>
            <a:lstStyle/>
            <a:p>
              <a:r>
                <a:rPr lang="en-IN" sz="3600" dirty="0">
                  <a:solidFill>
                    <a:srgbClr val="FABD04"/>
                  </a:solidFill>
                  <a:latin typeface="Amasis MT Pro Black" panose="020F0502020204030204" pitchFamily="18" charset="0"/>
                </a:rPr>
                <a:t>01.</a:t>
              </a:r>
            </a:p>
          </p:txBody>
        </p:sp>
        <p:sp>
          <p:nvSpPr>
            <p:cNvPr id="11" name="TextBox 10">
              <a:extLst>
                <a:ext uri="{FF2B5EF4-FFF2-40B4-BE49-F238E27FC236}">
                  <a16:creationId xmlns:a16="http://schemas.microsoft.com/office/drawing/2014/main" id="{5AD4472F-78B9-58B9-E857-1DACBC899399}"/>
                </a:ext>
              </a:extLst>
            </p:cNvPr>
            <p:cNvSpPr txBox="1"/>
            <p:nvPr/>
          </p:nvSpPr>
          <p:spPr>
            <a:xfrm>
              <a:off x="2362092" y="3422904"/>
              <a:ext cx="3834464" cy="2308324"/>
            </a:xfrm>
            <a:prstGeom prst="rect">
              <a:avLst/>
            </a:prstGeom>
            <a:noFill/>
          </p:spPr>
          <p:txBody>
            <a:bodyPr wrap="square" rtlCol="0">
              <a:spAutoFit/>
            </a:bodyPr>
            <a:lstStyle/>
            <a:p>
              <a:r>
                <a:rPr lang="en-US" dirty="0"/>
                <a:t>DKIM lets an organization (or handler of the message) take responsibility for a message that is in transit. DKIM attaches a new domain name identifier to a message and uses cryptographic techniques to validate authorization for its presence. Some of the tags are used:</a:t>
              </a:r>
              <a:endParaRPr lang="en-IN" dirty="0"/>
            </a:p>
          </p:txBody>
        </p:sp>
      </p:grpSp>
      <p:sp>
        <p:nvSpPr>
          <p:cNvPr id="15" name="TextBox 14">
            <a:extLst>
              <a:ext uri="{FF2B5EF4-FFF2-40B4-BE49-F238E27FC236}">
                <a16:creationId xmlns:a16="http://schemas.microsoft.com/office/drawing/2014/main" id="{F0EE8C42-F9B2-C43E-C3F2-5D37A691D158}"/>
              </a:ext>
            </a:extLst>
          </p:cNvPr>
          <p:cNvSpPr txBox="1"/>
          <p:nvPr/>
        </p:nvSpPr>
        <p:spPr>
          <a:xfrm>
            <a:off x="6899706" y="3419870"/>
            <a:ext cx="3834464" cy="2031325"/>
          </a:xfrm>
          <a:prstGeom prst="rect">
            <a:avLst/>
          </a:prstGeom>
          <a:noFill/>
        </p:spPr>
        <p:txBody>
          <a:bodyPr wrap="square" rtlCol="0">
            <a:spAutoFit/>
          </a:bodyPr>
          <a:lstStyle/>
          <a:p>
            <a:pPr marL="342900" indent="-342900">
              <a:buFont typeface="Wingdings" panose="05000000000000000000" pitchFamily="2" charset="2"/>
              <a:buChar char="ü"/>
            </a:pPr>
            <a:r>
              <a:rPr lang="en-US" dirty="0"/>
              <a:t>v: version </a:t>
            </a:r>
          </a:p>
          <a:p>
            <a:pPr marL="342900" indent="-342900">
              <a:buFont typeface="Wingdings" panose="05000000000000000000" pitchFamily="2" charset="2"/>
              <a:buChar char="ü"/>
            </a:pPr>
            <a:endParaRPr lang="en-US" dirty="0"/>
          </a:p>
          <a:p>
            <a:pPr marL="342900" indent="-342900">
              <a:buFont typeface="Wingdings" panose="05000000000000000000" pitchFamily="2" charset="2"/>
              <a:buChar char="ü"/>
            </a:pPr>
            <a:r>
              <a:rPr lang="en-US" dirty="0"/>
              <a:t>a: signing algorithm </a:t>
            </a:r>
          </a:p>
          <a:p>
            <a:pPr marL="342900" indent="-342900">
              <a:buFont typeface="Wingdings" panose="05000000000000000000" pitchFamily="2" charset="2"/>
              <a:buChar char="ü"/>
            </a:pPr>
            <a:endParaRPr lang="en-US" dirty="0"/>
          </a:p>
          <a:p>
            <a:pPr marL="342900" indent="-342900">
              <a:buFont typeface="Wingdings" panose="05000000000000000000" pitchFamily="2" charset="2"/>
              <a:buChar char="ü"/>
            </a:pPr>
            <a:r>
              <a:rPr lang="en-US" dirty="0"/>
              <a:t>d: domain</a:t>
            </a:r>
          </a:p>
          <a:p>
            <a:pPr marL="342900" indent="-342900">
              <a:buFont typeface="Wingdings" panose="05000000000000000000" pitchFamily="2" charset="2"/>
              <a:buChar char="ü"/>
            </a:pPr>
            <a:endParaRPr lang="en-US" dirty="0"/>
          </a:p>
          <a:p>
            <a:pPr marL="342900" indent="-342900">
              <a:buFont typeface="Wingdings" panose="05000000000000000000" pitchFamily="2" charset="2"/>
              <a:buChar char="ü"/>
            </a:pPr>
            <a:r>
              <a:rPr lang="en-US" dirty="0"/>
              <a:t>s: selector</a:t>
            </a:r>
            <a:endParaRPr lang="en-IN" dirty="0"/>
          </a:p>
        </p:txBody>
      </p:sp>
    </p:spTree>
    <p:extLst>
      <p:ext uri="{BB962C8B-B14F-4D97-AF65-F5344CB8AC3E}">
        <p14:creationId xmlns:p14="http://schemas.microsoft.com/office/powerpoint/2010/main" val="214369442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348</TotalTime>
  <Words>601</Words>
  <Application>Microsoft Office PowerPoint</Application>
  <PresentationFormat>Widescreen</PresentationFormat>
  <Paragraphs>84</Paragraphs>
  <Slides>12</Slides>
  <Notes>0</Notes>
  <HiddenSlides>0</HiddenSlides>
  <MMClips>1</MMClips>
  <ScaleCrop>false</ScaleCrop>
  <HeadingPairs>
    <vt:vector size="6" baseType="variant">
      <vt:variant>
        <vt:lpstr>Fonts Used</vt:lpstr>
      </vt:variant>
      <vt:variant>
        <vt:i4>16</vt:i4>
      </vt:variant>
      <vt:variant>
        <vt:lpstr>Theme</vt:lpstr>
      </vt:variant>
      <vt:variant>
        <vt:i4>1</vt:i4>
      </vt:variant>
      <vt:variant>
        <vt:lpstr>Slide Titles</vt:lpstr>
      </vt:variant>
      <vt:variant>
        <vt:i4>12</vt:i4>
      </vt:variant>
    </vt:vector>
  </HeadingPairs>
  <TitlesOfParts>
    <vt:vector size="29" baseType="lpstr">
      <vt:lpstr>Aharoni</vt:lpstr>
      <vt:lpstr>Amasis MT Pro Black</vt:lpstr>
      <vt:lpstr>Aptos</vt:lpstr>
      <vt:lpstr>Aptos (Body)</vt:lpstr>
      <vt:lpstr>Aptos Display</vt:lpstr>
      <vt:lpstr>Arial</vt:lpstr>
      <vt:lpstr>Bahnschrift SemiCondensed</vt:lpstr>
      <vt:lpstr>Biome</vt:lpstr>
      <vt:lpstr>Franklin Gothic Demi</vt:lpstr>
      <vt:lpstr>Gill Sans Nova</vt:lpstr>
      <vt:lpstr>Kamerik 105 Cyrillic</vt:lpstr>
      <vt:lpstr>Kamerik 105 Cyrillic Heavy</vt:lpstr>
      <vt:lpstr>Montserrat</vt:lpstr>
      <vt:lpstr>Montserrat Light</vt:lpstr>
      <vt:lpstr>Verdana Pro</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Mr. Y.V. Pranay Kumar</dc:creator>
  <cp:lastModifiedBy>Mr. Y.V. Pranay Kumar</cp:lastModifiedBy>
  <cp:revision>10</cp:revision>
  <dcterms:created xsi:type="dcterms:W3CDTF">2024-05-02T13:52:05Z</dcterms:created>
  <dcterms:modified xsi:type="dcterms:W3CDTF">2024-05-05T12:24:30Z</dcterms:modified>
</cp:coreProperties>
</file>

<file path=docProps/thumbnail.jpeg>
</file>